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5" r:id="rId3"/>
    <p:sldId id="297" r:id="rId4"/>
    <p:sldId id="296" r:id="rId5"/>
    <p:sldId id="298" r:id="rId6"/>
    <p:sldId id="299" r:id="rId7"/>
    <p:sldId id="305" r:id="rId8"/>
    <p:sldId id="306" r:id="rId9"/>
    <p:sldId id="307" r:id="rId10"/>
    <p:sldId id="308" r:id="rId11"/>
    <p:sldId id="309" r:id="rId12"/>
    <p:sldId id="332" r:id="rId13"/>
    <p:sldId id="333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6" r:id="rId30"/>
    <p:sldId id="327" r:id="rId31"/>
    <p:sldId id="330" r:id="rId32"/>
    <p:sldId id="328" r:id="rId33"/>
    <p:sldId id="329" r:id="rId34"/>
    <p:sldId id="331" r:id="rId35"/>
  </p:sldIdLst>
  <p:sldSz cx="6153150" cy="3460750"/>
  <p:notesSz cx="6858000" cy="1362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AB8"/>
    <a:srgbClr val="95DBAD"/>
    <a:srgbClr val="D2FAFF"/>
    <a:srgbClr val="2F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35C2F-0515-8948-8893-6FCD8F15CB5E}" v="1182" dt="2019-05-29T06:08:54.0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9"/>
    <p:restoredTop sz="84571"/>
  </p:normalViewPr>
  <p:slideViewPr>
    <p:cSldViewPr>
      <p:cViewPr varScale="1">
        <p:scale>
          <a:sx n="227" d="100"/>
          <a:sy n="227" d="100"/>
        </p:scale>
        <p:origin x="208" y="176"/>
      </p:cViewPr>
      <p:guideLst>
        <p:guide orient="horz" pos="2880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bfbff5ecbb23881e76119a9aa85bda5d09e11fd66aec5f234460ddf882db9480::" providerId="AD" clId="Web-{B0569D3F-6C44-7F5A-140B-8AB007E48AE0}"/>
    <pc:docChg chg="modSld">
      <pc:chgData name="Guest User" userId="S::urn:spo:anon#bfbff5ecbb23881e76119a9aa85bda5d09e11fd66aec5f234460ddf882db9480::" providerId="AD" clId="Web-{B0569D3F-6C44-7F5A-140B-8AB007E48AE0}" dt="2019-05-28T18:56:03.526" v="3" actId="20577"/>
      <pc:docMkLst>
        <pc:docMk/>
      </pc:docMkLst>
      <pc:sldChg chg="modSp">
        <pc:chgData name="Guest User" userId="S::urn:spo:anon#bfbff5ecbb23881e76119a9aa85bda5d09e11fd66aec5f234460ddf882db9480::" providerId="AD" clId="Web-{B0569D3F-6C44-7F5A-140B-8AB007E48AE0}" dt="2019-05-28T18:56:03.526" v="3" actId="20577"/>
        <pc:sldMkLst>
          <pc:docMk/>
          <pc:sldMk cId="506217759" sldId="297"/>
        </pc:sldMkLst>
        <pc:spChg chg="mod">
          <ac:chgData name="Guest User" userId="S::urn:spo:anon#bfbff5ecbb23881e76119a9aa85bda5d09e11fd66aec5f234460ddf882db9480::" providerId="AD" clId="Web-{B0569D3F-6C44-7F5A-140B-8AB007E48AE0}" dt="2019-05-28T18:56:03.526" v="3" actId="20577"/>
          <ac:spMkLst>
            <pc:docMk/>
            <pc:sldMk cId="506217759" sldId="297"/>
            <ac:spMk id="3" creationId="{C05AB9AB-4446-FD41-835C-9E115CC0298A}"/>
          </ac:spMkLst>
        </pc:spChg>
      </pc:sldChg>
    </pc:docChg>
  </pc:docChgLst>
  <pc:docChgLst>
    <pc:chgData name="Guest User" userId="S::urn:spo:anon#bfbff5ecbb23881e76119a9aa85bda5d09e11fd66aec5f234460ddf882db9480::" providerId="AD" clId="Web-{F94C0A07-1D25-FCA3-F2FF-D4A97DAB68A4}"/>
    <pc:docChg chg="modSld">
      <pc:chgData name="Guest User" userId="S::urn:spo:anon#bfbff5ecbb23881e76119a9aa85bda5d09e11fd66aec5f234460ddf882db9480::" providerId="AD" clId="Web-{F94C0A07-1D25-FCA3-F2FF-D4A97DAB68A4}" dt="2019-05-28T19:22:42.532" v="5" actId="14100"/>
      <pc:docMkLst>
        <pc:docMk/>
      </pc:docMkLst>
      <pc:sldChg chg="modNotes">
        <pc:chgData name="Guest User" userId="S::urn:spo:anon#bfbff5ecbb23881e76119a9aa85bda5d09e11fd66aec5f234460ddf882db9480::" providerId="AD" clId="Web-{F94C0A07-1D25-FCA3-F2FF-D4A97DAB68A4}" dt="2019-05-28T19:17:56.716" v="4"/>
        <pc:sldMkLst>
          <pc:docMk/>
          <pc:sldMk cId="374875243" sldId="295"/>
        </pc:sldMkLst>
      </pc:sldChg>
      <pc:sldChg chg="modSp">
        <pc:chgData name="Guest User" userId="S::urn:spo:anon#bfbff5ecbb23881e76119a9aa85bda5d09e11fd66aec5f234460ddf882db9480::" providerId="AD" clId="Web-{F94C0A07-1D25-FCA3-F2FF-D4A97DAB68A4}" dt="2019-05-28T19:22:42.532" v="5" actId="14100"/>
        <pc:sldMkLst>
          <pc:docMk/>
          <pc:sldMk cId="4059595168" sldId="299"/>
        </pc:sldMkLst>
        <pc:spChg chg="mod">
          <ac:chgData name="Guest User" userId="S::urn:spo:anon#bfbff5ecbb23881e76119a9aa85bda5d09e11fd66aec5f234460ddf882db9480::" providerId="AD" clId="Web-{F94C0A07-1D25-FCA3-F2FF-D4A97DAB68A4}" dt="2019-05-28T19:22:42.532" v="5" actId="14100"/>
          <ac:spMkLst>
            <pc:docMk/>
            <pc:sldMk cId="4059595168" sldId="299"/>
            <ac:spMk id="17" creationId="{47CB2253-F216-6E4D-95E1-5FDFB184DB04}"/>
          </ac:spMkLst>
        </pc:spChg>
      </pc:sldChg>
    </pc:docChg>
  </pc:docChgLst>
  <pc:docChgLst>
    <pc:chgData name="Jathushan Rajasegaran" userId="e11f5012-4599-48d5-903e-244098873366" providerId="ADAL" clId="{4C135C2F-0515-8948-8893-6FCD8F15CB5E}"/>
    <pc:docChg chg="undo redo custSel mod addSld delSld modSld sldOrd modMainMaster">
      <pc:chgData name="Jathushan Rajasegaran" userId="e11f5012-4599-48d5-903e-244098873366" providerId="ADAL" clId="{4C135C2F-0515-8948-8893-6FCD8F15CB5E}" dt="2019-05-29T06:08:54.007" v="8396"/>
      <pc:docMkLst>
        <pc:docMk/>
      </pc:docMkLst>
      <pc:sldChg chg="addSp delSp modSp modTransition delAnim modAnim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0" sldId="256"/>
        </pc:sldMkLst>
        <pc:spChg chg="mod">
          <ac:chgData name="Jathushan Rajasegaran" userId="e11f5012-4599-48d5-903e-244098873366" providerId="ADAL" clId="{4C135C2F-0515-8948-8893-6FCD8F15CB5E}" dt="2019-05-28T08:23:49.117" v="7259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0" sldId="256"/>
            <ac:spMk id="5" creationId="{0803F016-F245-9C44-86E5-4E127DEE49D5}"/>
          </ac:spMkLst>
        </pc:spChg>
        <pc:spChg chg="mod">
          <ac:chgData name="Jathushan Rajasegaran" userId="e11f5012-4599-48d5-903e-244098873366" providerId="ADAL" clId="{4C135C2F-0515-8948-8893-6FCD8F15CB5E}" dt="2019-05-28T08:38:25.113" v="7652" actId="1076"/>
          <ac:spMkLst>
            <pc:docMk/>
            <pc:sldMk cId="0" sldId="256"/>
            <ac:spMk id="6" creationId="{B4F11486-3A0E-2441-8E8B-58C1B49B4E9C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0" sldId="256"/>
            <ac:spMk id="7" creationId="{5F9489BD-5FE2-E04F-9B6D-2FE7D929C666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0" sldId="256"/>
            <ac:spMk id="8" creationId="{12539462-1FAB-8E45-A42A-6B7E01D4B3E8}"/>
          </ac:spMkLst>
        </pc:spChg>
        <pc:picChg chg="add del mod">
          <ac:chgData name="Jathushan Rajasegaran" userId="e11f5012-4599-48d5-903e-244098873366" providerId="ADAL" clId="{4C135C2F-0515-8948-8893-6FCD8F15CB5E}" dt="2019-05-28T00:12:36.309" v="6035" actId="478"/>
          <ac:picMkLst>
            <pc:docMk/>
            <pc:sldMk cId="0" sldId="256"/>
            <ac:picMk id="3" creationId="{C0E3D90E-CDA5-1146-8A5B-911A5482E55A}"/>
          </ac:picMkLst>
        </pc:picChg>
        <pc:picChg chg="add del mod">
          <ac:chgData name="Jathushan Rajasegaran" userId="e11f5012-4599-48d5-903e-244098873366" providerId="ADAL" clId="{4C135C2F-0515-8948-8893-6FCD8F15CB5E}" dt="2019-05-28T00:13:16.881" v="6037" actId="478"/>
          <ac:picMkLst>
            <pc:docMk/>
            <pc:sldMk cId="0" sldId="256"/>
            <ac:picMk id="4" creationId="{19600842-0958-1243-967A-C8EEE352E632}"/>
          </ac:picMkLst>
        </pc:picChg>
        <pc:picChg chg="add mod">
          <ac:chgData name="Jathushan Rajasegaran" userId="e11f5012-4599-48d5-903e-244098873366" providerId="ADAL" clId="{4C135C2F-0515-8948-8893-6FCD8F15CB5E}" dt="2019-05-29T05:43:04.085" v="7927" actId="1076"/>
          <ac:picMkLst>
            <pc:docMk/>
            <pc:sldMk cId="0" sldId="256"/>
            <ac:picMk id="4" creationId="{2DC1A86F-149A-B143-9986-4B8F0622E3B8}"/>
          </ac:picMkLst>
        </pc:picChg>
        <pc:picChg chg="add del mod">
          <ac:chgData name="Jathushan Rajasegaran" userId="e11f5012-4599-48d5-903e-244098873366" providerId="ADAL" clId="{4C135C2F-0515-8948-8893-6FCD8F15CB5E}" dt="2019-05-27T09:12:51.423" v="5723" actId="478"/>
          <ac:picMkLst>
            <pc:docMk/>
            <pc:sldMk cId="0" sldId="256"/>
            <ac:picMk id="8" creationId="{17D54FD8-F314-A346-B8DA-D00D91C99B7D}"/>
          </ac:picMkLst>
        </pc:picChg>
        <pc:picChg chg="add del mod">
          <ac:chgData name="Jathushan Rajasegaran" userId="e11f5012-4599-48d5-903e-244098873366" providerId="ADAL" clId="{4C135C2F-0515-8948-8893-6FCD8F15CB5E}" dt="2019-05-28T00:14:34.186" v="6042" actId="478"/>
          <ac:picMkLst>
            <pc:docMk/>
            <pc:sldMk cId="0" sldId="256"/>
            <ac:picMk id="8" creationId="{CBCCC260-A642-B64F-A89A-731BCBF79EF8}"/>
          </ac:picMkLst>
        </pc:picChg>
        <pc:picChg chg="add del mod">
          <ac:chgData name="Jathushan Rajasegaran" userId="e11f5012-4599-48d5-903e-244098873366" providerId="ADAL" clId="{4C135C2F-0515-8948-8893-6FCD8F15CB5E}" dt="2019-05-28T00:15:07.738" v="6044" actId="478"/>
          <ac:picMkLst>
            <pc:docMk/>
            <pc:sldMk cId="0" sldId="256"/>
            <ac:picMk id="9" creationId="{F48A74DE-F2D1-D749-9A05-8537F91CEA02}"/>
          </ac:picMkLst>
        </pc:picChg>
        <pc:picChg chg="add del mod">
          <ac:chgData name="Jathushan Rajasegaran" userId="e11f5012-4599-48d5-903e-244098873366" providerId="ADAL" clId="{4C135C2F-0515-8948-8893-6FCD8F15CB5E}" dt="2019-05-28T00:15:54.267" v="6046" actId="478"/>
          <ac:picMkLst>
            <pc:docMk/>
            <pc:sldMk cId="0" sldId="256"/>
            <ac:picMk id="10" creationId="{7DA55259-C8EB-AC45-A1F2-3A9DE7C0C30D}"/>
          </ac:picMkLst>
        </pc:picChg>
        <pc:picChg chg="add del mod">
          <ac:chgData name="Jathushan Rajasegaran" userId="e11f5012-4599-48d5-903e-244098873366" providerId="ADAL" clId="{4C135C2F-0515-8948-8893-6FCD8F15CB5E}" dt="2019-05-28T00:16:29.031" v="6048" actId="478"/>
          <ac:picMkLst>
            <pc:docMk/>
            <pc:sldMk cId="0" sldId="256"/>
            <ac:picMk id="11" creationId="{E046828B-9238-DD40-BFCA-B36ECFC1E5C0}"/>
          </ac:picMkLst>
        </pc:picChg>
        <pc:picChg chg="add del mod">
          <ac:chgData name="Jathushan Rajasegaran" userId="e11f5012-4599-48d5-903e-244098873366" providerId="ADAL" clId="{4C135C2F-0515-8948-8893-6FCD8F15CB5E}" dt="2019-05-28T00:16:55.136" v="6050" actId="478"/>
          <ac:picMkLst>
            <pc:docMk/>
            <pc:sldMk cId="0" sldId="256"/>
            <ac:picMk id="12" creationId="{2C62E661-9F16-7645-BCB4-1709DB8E7CF7}"/>
          </ac:picMkLst>
        </pc:picChg>
        <pc:picChg chg="add del mod">
          <ac:chgData name="Jathushan Rajasegaran" userId="e11f5012-4599-48d5-903e-244098873366" providerId="ADAL" clId="{4C135C2F-0515-8948-8893-6FCD8F15CB5E}" dt="2019-05-28T00:17:23.608" v="6052" actId="478"/>
          <ac:picMkLst>
            <pc:docMk/>
            <pc:sldMk cId="0" sldId="256"/>
            <ac:picMk id="13" creationId="{94199A70-63DE-9B44-A800-CAAE13C1BF0B}"/>
          </ac:picMkLst>
        </pc:picChg>
        <pc:picChg chg="add del mod">
          <ac:chgData name="Jathushan Rajasegaran" userId="e11f5012-4599-48d5-903e-244098873366" providerId="ADAL" clId="{4C135C2F-0515-8948-8893-6FCD8F15CB5E}" dt="2019-05-28T00:17:54.806" v="6054" actId="478"/>
          <ac:picMkLst>
            <pc:docMk/>
            <pc:sldMk cId="0" sldId="256"/>
            <ac:picMk id="14" creationId="{446353D3-AD88-DF47-B221-3909CEBF22BD}"/>
          </ac:picMkLst>
        </pc:picChg>
        <pc:picChg chg="add del mod">
          <ac:chgData name="Jathushan Rajasegaran" userId="e11f5012-4599-48d5-903e-244098873366" providerId="ADAL" clId="{4C135C2F-0515-8948-8893-6FCD8F15CB5E}" dt="2019-05-28T00:18:23.777" v="6056" actId="478"/>
          <ac:picMkLst>
            <pc:docMk/>
            <pc:sldMk cId="0" sldId="256"/>
            <ac:picMk id="15" creationId="{0DF31C1D-4E85-0B48-8A32-EF957340C91E}"/>
          </ac:picMkLst>
        </pc:picChg>
        <pc:picChg chg="add mod">
          <ac:chgData name="Jathushan Rajasegaran" userId="e11f5012-4599-48d5-903e-244098873366" providerId="ADAL" clId="{4C135C2F-0515-8948-8893-6FCD8F15CB5E}" dt="2019-05-28T08:23:41.890" v="7256" actId="1076"/>
          <ac:picMkLst>
            <pc:docMk/>
            <pc:sldMk cId="0" sldId="256"/>
            <ac:picMk id="16" creationId="{0C740E28-1A27-944B-84D4-353FFFF44D3B}"/>
          </ac:picMkLst>
        </pc:picChg>
        <pc:picChg chg="add del mod">
          <ac:chgData name="Jathushan Rajasegaran" userId="e11f5012-4599-48d5-903e-244098873366" providerId="ADAL" clId="{4C135C2F-0515-8948-8893-6FCD8F15CB5E}" dt="2019-05-28T00:28:08.623" v="6073" actId="478"/>
          <ac:picMkLst>
            <pc:docMk/>
            <pc:sldMk cId="0" sldId="256"/>
            <ac:picMk id="17" creationId="{8A2E384C-3AA4-174F-87BF-18D4DC79C71E}"/>
          </ac:picMkLst>
        </pc:picChg>
        <pc:picChg chg="add del mod">
          <ac:chgData name="Jathushan Rajasegaran" userId="e11f5012-4599-48d5-903e-244098873366" providerId="ADAL" clId="{4C135C2F-0515-8948-8893-6FCD8F15CB5E}" dt="2019-05-28T00:28:36.422" v="6076" actId="478"/>
          <ac:picMkLst>
            <pc:docMk/>
            <pc:sldMk cId="0" sldId="256"/>
            <ac:picMk id="18" creationId="{5230D1F2-2EFF-FD40-9840-B934B1BD8D3D}"/>
          </ac:picMkLst>
        </pc:picChg>
        <pc:picChg chg="mod">
          <ac:chgData name="Jathushan Rajasegaran" userId="e11f5012-4599-48d5-903e-244098873366" providerId="ADAL" clId="{4C135C2F-0515-8948-8893-6FCD8F15CB5E}" dt="2019-05-29T05:43:02.253" v="7926" actId="1076"/>
          <ac:picMkLst>
            <pc:docMk/>
            <pc:sldMk cId="0" sldId="256"/>
            <ac:picMk id="1026" creationId="{F571D98C-F6F9-0741-A2E6-2987DB6F3D57}"/>
          </ac:picMkLst>
        </pc:picChg>
        <pc:picChg chg="mod">
          <ac:chgData name="Jathushan Rajasegaran" userId="e11f5012-4599-48d5-903e-244098873366" providerId="ADAL" clId="{4C135C2F-0515-8948-8893-6FCD8F15CB5E}" dt="2019-05-29T05:43:05.833" v="7928" actId="1076"/>
          <ac:picMkLst>
            <pc:docMk/>
            <pc:sldMk cId="0" sldId="256"/>
            <ac:picMk id="1032" creationId="{53676E3F-03A2-1045-BA7A-67DED05BC8F7}"/>
          </ac:picMkLst>
        </pc:picChg>
        <pc:picChg chg="mod">
          <ac:chgData name="Jathushan Rajasegaran" userId="e11f5012-4599-48d5-903e-244098873366" providerId="ADAL" clId="{4C135C2F-0515-8948-8893-6FCD8F15CB5E}" dt="2019-05-29T05:43:09.710" v="7929" actId="1076"/>
          <ac:picMkLst>
            <pc:docMk/>
            <pc:sldMk cId="0" sldId="256"/>
            <ac:picMk id="1034" creationId="{00CEB97F-AB8C-F14A-A35A-3347C3AC31C1}"/>
          </ac:picMkLst>
        </pc:picChg>
      </pc:sldChg>
      <pc:sldChg chg="addSp delSp modSp modTransition delAnim modAnim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374875243" sldId="295"/>
        </pc:sldMkLst>
        <pc:spChg chg="mod">
          <ac:chgData name="Jathushan Rajasegaran" userId="e11f5012-4599-48d5-903e-244098873366" providerId="ADAL" clId="{4C135C2F-0515-8948-8893-6FCD8F15CB5E}" dt="2019-05-28T08:24:45.203" v="7291" actId="1038"/>
          <ac:spMkLst>
            <pc:docMk/>
            <pc:sldMk cId="374875243" sldId="295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374875243" sldId="295"/>
            <ac:spMk id="3" creationId="{DB8906E0-71AD-5F49-9F02-49E4AB50AE65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374875243" sldId="295"/>
            <ac:spMk id="14" creationId="{CFEDF45D-DF38-2549-BD34-ECDCF15447AE}"/>
          </ac:spMkLst>
        </pc:spChg>
        <pc:picChg chg="add del mod">
          <ac:chgData name="Jathushan Rajasegaran" userId="e11f5012-4599-48d5-903e-244098873366" providerId="ADAL" clId="{4C135C2F-0515-8948-8893-6FCD8F15CB5E}" dt="2019-05-28T00:19:42.147" v="6066" actId="478"/>
          <ac:picMkLst>
            <pc:docMk/>
            <pc:sldMk cId="374875243" sldId="295"/>
            <ac:picMk id="3" creationId="{F5457B87-FA66-A342-97E4-0F82413194FF}"/>
          </ac:picMkLst>
        </pc:picChg>
        <pc:picChg chg="del mod">
          <ac:chgData name="Jathushan Rajasegaran" userId="e11f5012-4599-48d5-903e-244098873366" providerId="ADAL" clId="{4C135C2F-0515-8948-8893-6FCD8F15CB5E}" dt="2019-05-28T08:30:14.795" v="7566" actId="478"/>
          <ac:picMkLst>
            <pc:docMk/>
            <pc:sldMk cId="374875243" sldId="295"/>
            <ac:picMk id="4" creationId="{2DBC0E48-EF12-D941-A7F6-105BBBDACFCC}"/>
          </ac:picMkLst>
        </pc:picChg>
        <pc:picChg chg="add del mod">
          <ac:chgData name="Jathushan Rajasegaran" userId="e11f5012-4599-48d5-903e-244098873366" providerId="ADAL" clId="{4C135C2F-0515-8948-8893-6FCD8F15CB5E}" dt="2019-05-28T00:20:16.608" v="6068" actId="478"/>
          <ac:picMkLst>
            <pc:docMk/>
            <pc:sldMk cId="374875243" sldId="295"/>
            <ac:picMk id="5" creationId="{CD2F7F2C-9948-C349-85E1-C70106C352C7}"/>
          </ac:picMkLst>
        </pc:picChg>
        <pc:picChg chg="add del mod">
          <ac:chgData name="Jathushan Rajasegaran" userId="e11f5012-4599-48d5-903e-244098873366" providerId="ADAL" clId="{4C135C2F-0515-8948-8893-6FCD8F15CB5E}" dt="2019-05-28T00:20:47.131" v="6070" actId="478"/>
          <ac:picMkLst>
            <pc:docMk/>
            <pc:sldMk cId="374875243" sldId="295"/>
            <ac:picMk id="6" creationId="{29480B42-3C24-6740-8AA0-86FEEBC2C2EF}"/>
          </ac:picMkLst>
        </pc:picChg>
        <pc:picChg chg="add del mod">
          <ac:chgData name="Jathushan Rajasegaran" userId="e11f5012-4599-48d5-903e-244098873366" providerId="ADAL" clId="{4C135C2F-0515-8948-8893-6FCD8F15CB5E}" dt="2019-05-28T00:29:14.300" v="6078" actId="478"/>
          <ac:picMkLst>
            <pc:docMk/>
            <pc:sldMk cId="374875243" sldId="295"/>
            <ac:picMk id="7" creationId="{0CB2DE5A-3639-F84B-A560-243D662A38F7}"/>
          </ac:picMkLst>
        </pc:picChg>
        <pc:picChg chg="add del mod">
          <ac:chgData name="Jathushan Rajasegaran" userId="e11f5012-4599-48d5-903e-244098873366" providerId="ADAL" clId="{4C135C2F-0515-8948-8893-6FCD8F15CB5E}" dt="2019-05-28T00:29:53.503" v="6083" actId="478"/>
          <ac:picMkLst>
            <pc:docMk/>
            <pc:sldMk cId="374875243" sldId="295"/>
            <ac:picMk id="8" creationId="{6DCD3708-858B-074F-97F7-5337B8397C04}"/>
          </ac:picMkLst>
        </pc:picChg>
        <pc:picChg chg="add del mod">
          <ac:chgData name="Jathushan Rajasegaran" userId="e11f5012-4599-48d5-903e-244098873366" providerId="ADAL" clId="{4C135C2F-0515-8948-8893-6FCD8F15CB5E}" dt="2019-05-28T00:31:43.953" v="6085" actId="478"/>
          <ac:picMkLst>
            <pc:docMk/>
            <pc:sldMk cId="374875243" sldId="295"/>
            <ac:picMk id="9" creationId="{963E2110-3E72-FD4B-A357-0D5A13E2A526}"/>
          </ac:picMkLst>
        </pc:picChg>
        <pc:picChg chg="add 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374875243" sldId="295"/>
            <ac:picMk id="10" creationId="{8DA5961B-4006-AF48-8836-F7B8B6DA4036}"/>
          </ac:picMkLst>
        </pc:picChg>
        <pc:picChg chg="add mod">
          <ac:chgData name="Jathushan Rajasegaran" userId="e11f5012-4599-48d5-903e-244098873366" providerId="ADAL" clId="{4C135C2F-0515-8948-8893-6FCD8F15CB5E}" dt="2019-05-28T08:33:10.285" v="7610" actId="1076"/>
          <ac:picMkLst>
            <pc:docMk/>
            <pc:sldMk cId="374875243" sldId="295"/>
            <ac:picMk id="13" creationId="{1DA0D02C-9EBF-E24D-B833-36638A63C58B}"/>
          </ac:picMkLst>
        </pc:picChg>
        <pc:picChg chg="add del mod">
          <ac:chgData name="Jathushan Rajasegaran" userId="e11f5012-4599-48d5-903e-244098873366" providerId="ADAL" clId="{4C135C2F-0515-8948-8893-6FCD8F15CB5E}" dt="2019-05-26T07:56:53.924" v="405"/>
          <ac:picMkLst>
            <pc:docMk/>
            <pc:sldMk cId="374875243" sldId="295"/>
            <ac:picMk id="2050" creationId="{E2232CA0-CF20-9445-8C2C-5970D97BF07C}"/>
          </ac:picMkLst>
        </pc:picChg>
      </pc:sldChg>
      <pc:sldChg chg="addSp delSp modSp add modTransition modAnim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4188184203" sldId="296"/>
        </pc:sldMkLst>
        <pc:spChg chg="mod">
          <ac:chgData name="Jathushan Rajasegaran" userId="e11f5012-4599-48d5-903e-244098873366" providerId="ADAL" clId="{4C135C2F-0515-8948-8893-6FCD8F15CB5E}" dt="2019-05-28T08:24:57.838" v="7309" actId="1037"/>
          <ac:spMkLst>
            <pc:docMk/>
            <pc:sldMk cId="4188184203" sldId="296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7T06:56:22.527" v="2499" actId="478"/>
          <ac:spMkLst>
            <pc:docMk/>
            <pc:sldMk cId="4188184203" sldId="296"/>
            <ac:spMk id="3" creationId="{8E57B238-2124-3F4B-A2E7-298F87811F68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4188184203" sldId="296"/>
            <ac:spMk id="4" creationId="{B68C4999-2507-D84D-B8F9-3454AE0366F2}"/>
          </ac:spMkLst>
        </pc:spChg>
        <pc:spChg chg="add mod">
          <ac:chgData name="Jathushan Rajasegaran" userId="e11f5012-4599-48d5-903e-244098873366" providerId="ADAL" clId="{4C135C2F-0515-8948-8893-6FCD8F15CB5E}" dt="2019-05-28T08:32:48.947" v="7604" actId="403"/>
          <ac:spMkLst>
            <pc:docMk/>
            <pc:sldMk cId="4188184203" sldId="296"/>
            <ac:spMk id="5" creationId="{22446084-0A94-694A-9836-EDDFCE18C409}"/>
          </ac:spMkLst>
        </pc:spChg>
        <pc:spChg chg="add mod">
          <ac:chgData name="Jathushan Rajasegaran" userId="e11f5012-4599-48d5-903e-244098873366" providerId="ADAL" clId="{4C135C2F-0515-8948-8893-6FCD8F15CB5E}" dt="2019-05-28T08:32:57.106" v="7609" actId="1036"/>
          <ac:spMkLst>
            <pc:docMk/>
            <pc:sldMk cId="4188184203" sldId="296"/>
            <ac:spMk id="6" creationId="{468BC1DA-240E-EB4B-A923-DC7BDC9A2DCE}"/>
          </ac:spMkLst>
        </pc:spChg>
        <pc:spChg chg="add del mod">
          <ac:chgData name="Jathushan Rajasegaran" userId="e11f5012-4599-48d5-903e-244098873366" providerId="ADAL" clId="{4C135C2F-0515-8948-8893-6FCD8F15CB5E}" dt="2019-05-27T06:56:20.420" v="2498" actId="478"/>
          <ac:spMkLst>
            <pc:docMk/>
            <pc:sldMk cId="4188184203" sldId="296"/>
            <ac:spMk id="7" creationId="{9185FC6B-6FE9-1D45-9771-43473F5ABC4E}"/>
          </ac:spMkLst>
        </pc:spChg>
        <pc:spChg chg="add mod">
          <ac:chgData name="Jathushan Rajasegaran" userId="e11f5012-4599-48d5-903e-244098873366" providerId="ADAL" clId="{4C135C2F-0515-8948-8893-6FCD8F15CB5E}" dt="2019-05-28T08:32:54.518" v="7607" actId="1036"/>
          <ac:spMkLst>
            <pc:docMk/>
            <pc:sldMk cId="4188184203" sldId="296"/>
            <ac:spMk id="8" creationId="{0FAFF12B-7DE5-7B4C-AD1F-9C76D36FB0EE}"/>
          </ac:spMkLst>
        </pc:spChg>
        <pc:picChg chg="add 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4188184203" sldId="296"/>
            <ac:picMk id="3" creationId="{C15E50B6-A7C2-864A-8051-8EF0C80102E7}"/>
          </ac:picMkLst>
        </pc:picChg>
        <pc:picChg chg="del mod">
          <ac:chgData name="Jathushan Rajasegaran" userId="e11f5012-4599-48d5-903e-244098873366" providerId="ADAL" clId="{4C135C2F-0515-8948-8893-6FCD8F15CB5E}" dt="2019-05-28T08:30:19.419" v="7568" actId="478"/>
          <ac:picMkLst>
            <pc:docMk/>
            <pc:sldMk cId="4188184203" sldId="296"/>
            <ac:picMk id="4" creationId="{2DBC0E48-EF12-D941-A7F6-105BBBDACFCC}"/>
          </ac:picMkLst>
        </pc:picChg>
      </pc:sldChg>
      <pc:sldChg chg="addSp delSp modSp add modTransition delAnim modAnim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506217759" sldId="297"/>
        </pc:sldMkLst>
        <pc:spChg chg="mod">
          <ac:chgData name="Jathushan Rajasegaran" userId="e11f5012-4599-48d5-903e-244098873366" providerId="ADAL" clId="{4C135C2F-0515-8948-8893-6FCD8F15CB5E}" dt="2019-05-28T08:24:51.698" v="7300" actId="1037"/>
          <ac:spMkLst>
            <pc:docMk/>
            <pc:sldMk cId="506217759" sldId="297"/>
            <ac:spMk id="2" creationId="{00000000-0000-0000-0000-000000000000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506217759" sldId="297"/>
            <ac:spMk id="3" creationId="{C05AB9AB-4446-FD41-835C-9E115CC0298A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506217759" sldId="297"/>
            <ac:spMk id="4" creationId="{3FBC0257-09A2-1E4F-B29F-DC4FF3EBED91}"/>
          </ac:spMkLst>
        </pc:spChg>
        <pc:spChg chg="add del">
          <ac:chgData name="Jathushan Rajasegaran" userId="e11f5012-4599-48d5-903e-244098873366" providerId="ADAL" clId="{4C135C2F-0515-8948-8893-6FCD8F15CB5E}" dt="2019-05-26T07:56:50.665" v="404" actId="478"/>
          <ac:spMkLst>
            <pc:docMk/>
            <pc:sldMk cId="506217759" sldId="297"/>
            <ac:spMk id="5" creationId="{4099029B-D1A8-3842-826B-8A00728DC4BB}"/>
          </ac:spMkLst>
        </pc:spChg>
        <pc:spChg chg="add del mod">
          <ac:chgData name="Jathushan Rajasegaran" userId="e11f5012-4599-48d5-903e-244098873366" providerId="ADAL" clId="{4C135C2F-0515-8948-8893-6FCD8F15CB5E}" dt="2019-05-27T07:09:47.294" v="2952" actId="478"/>
          <ac:spMkLst>
            <pc:docMk/>
            <pc:sldMk cId="506217759" sldId="297"/>
            <ac:spMk id="7" creationId="{ECBFB481-1956-4248-9D37-5A518B732BE8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506217759" sldId="297"/>
            <ac:spMk id="8" creationId="{B0CB364D-E7DD-ED44-B73B-EA212DB0FB13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506217759" sldId="297"/>
            <ac:spMk id="9" creationId="{7031F5F9-BF90-DF4D-A6C6-79A5A3192ED9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506217759" sldId="297"/>
            <ac:spMk id="10" creationId="{0BA7FC00-2794-6143-8A64-81E66458D7E4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506217759" sldId="297"/>
            <ac:spMk id="11" creationId="{56BDEE52-A32D-0B47-A34C-D5CC4D4EE181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506217759" sldId="297"/>
            <ac:spMk id="13" creationId="{EEC03026-01FF-2A4C-810E-1CDFF58AE12D}"/>
          </ac:spMkLst>
        </pc:spChg>
        <pc:picChg chg="del mod">
          <ac:chgData name="Jathushan Rajasegaran" userId="e11f5012-4599-48d5-903e-244098873366" providerId="ADAL" clId="{4C135C2F-0515-8948-8893-6FCD8F15CB5E}" dt="2019-05-28T08:30:16.928" v="7567" actId="478"/>
          <ac:picMkLst>
            <pc:docMk/>
            <pc:sldMk cId="506217759" sldId="297"/>
            <ac:picMk id="4" creationId="{2DBC0E48-EF12-D941-A7F6-105BBBDACFCC}"/>
          </ac:picMkLst>
        </pc:picChg>
        <pc:picChg chg="add del mod">
          <ac:chgData name="Jathushan Rajasegaran" userId="e11f5012-4599-48d5-903e-244098873366" providerId="ADAL" clId="{4C135C2F-0515-8948-8893-6FCD8F15CB5E}" dt="2019-05-28T00:41:13.910" v="6251" actId="478"/>
          <ac:picMkLst>
            <pc:docMk/>
            <pc:sldMk cId="506217759" sldId="297"/>
            <ac:picMk id="5" creationId="{E3F6EAFF-5537-4542-89C3-FE5B26897954}"/>
          </ac:picMkLst>
        </pc:picChg>
        <pc:picChg chg="add 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506217759" sldId="297"/>
            <ac:picMk id="6" creationId="{20AB09F1-8EC1-0941-B851-6ADC7E21FBA2}"/>
          </ac:picMkLst>
        </pc:picChg>
        <pc:picChg chg="add del mod">
          <ac:chgData name="Jathushan Rajasegaran" userId="e11f5012-4599-48d5-903e-244098873366" providerId="ADAL" clId="{4C135C2F-0515-8948-8893-6FCD8F15CB5E}" dt="2019-05-28T00:42:02.954" v="6253" actId="478"/>
          <ac:picMkLst>
            <pc:docMk/>
            <pc:sldMk cId="506217759" sldId="297"/>
            <ac:picMk id="7" creationId="{12A576EE-D7A9-3D43-BDB2-C253B0E9C10B}"/>
          </ac:picMkLst>
        </pc:picChg>
        <pc:picChg chg="add del mod">
          <ac:chgData name="Jathushan Rajasegaran" userId="e11f5012-4599-48d5-903e-244098873366" providerId="ADAL" clId="{4C135C2F-0515-8948-8893-6FCD8F15CB5E}" dt="2019-05-28T00:43:53.224" v="6260" actId="478"/>
          <ac:picMkLst>
            <pc:docMk/>
            <pc:sldMk cId="506217759" sldId="297"/>
            <ac:picMk id="12" creationId="{C778FED3-ECE4-924A-AE7C-937AE2C99701}"/>
          </ac:picMkLst>
        </pc:picChg>
        <pc:picChg chg="add del mod">
          <ac:chgData name="Jathushan Rajasegaran" userId="e11f5012-4599-48d5-903e-244098873366" providerId="ADAL" clId="{4C135C2F-0515-8948-8893-6FCD8F15CB5E}" dt="2019-05-28T00:44:41.228" v="6263" actId="478"/>
          <ac:picMkLst>
            <pc:docMk/>
            <pc:sldMk cId="506217759" sldId="297"/>
            <ac:picMk id="14" creationId="{B0DE1A63-A150-4641-9D2E-B73E42A578B8}"/>
          </ac:picMkLst>
        </pc:picChg>
        <pc:picChg chg="add 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506217759" sldId="297"/>
            <ac:picMk id="15" creationId="{8DB90B02-A0CA-E347-9609-1095C39891B2}"/>
          </ac:picMkLst>
        </pc:picChg>
        <pc:picChg chg="add 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506217759" sldId="297"/>
            <ac:picMk id="4098" creationId="{F112E3CE-C824-AE4B-B19A-8D294CC562D5}"/>
          </ac:picMkLst>
        </pc:picChg>
      </pc:sldChg>
      <pc:sldChg chg="addSp delSp modSp add modTransition modAnim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2834989137" sldId="298"/>
        </pc:sldMkLst>
        <pc:spChg chg="mod">
          <ac:chgData name="Jathushan Rajasegaran" userId="e11f5012-4599-48d5-903e-244098873366" providerId="ADAL" clId="{4C135C2F-0515-8948-8893-6FCD8F15CB5E}" dt="2019-05-28T08:25:03.153" v="7318" actId="1037"/>
          <ac:spMkLst>
            <pc:docMk/>
            <pc:sldMk cId="2834989137" sldId="298"/>
            <ac:spMk id="2" creationId="{00000000-0000-0000-0000-000000000000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34989137" sldId="298"/>
            <ac:spMk id="3" creationId="{2F0E51C6-8468-324C-A38F-1B2659200595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2834989137" sldId="298"/>
            <ac:spMk id="4" creationId="{55275E9A-7325-934F-9EB2-59B5D3AFC5AE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34989137" sldId="298"/>
            <ac:spMk id="5" creationId="{5779344D-475A-7244-B3AF-DFEE62DE8E9E}"/>
          </ac:spMkLst>
        </pc:spChg>
        <pc:spChg chg="add mod">
          <ac:chgData name="Jathushan Rajasegaran" userId="e11f5012-4599-48d5-903e-244098873366" providerId="ADAL" clId="{4C135C2F-0515-8948-8893-6FCD8F15CB5E}" dt="2019-05-29T05:44:31.037" v="7933" actId="114"/>
          <ac:spMkLst>
            <pc:docMk/>
            <pc:sldMk cId="2834989137" sldId="298"/>
            <ac:spMk id="6" creationId="{09A07B69-C14E-9448-AA3B-FA9770E49DBA}"/>
          </ac:spMkLst>
        </pc:spChg>
        <pc:spChg chg="add mod">
          <ac:chgData name="Jathushan Rajasegaran" userId="e11f5012-4599-48d5-903e-244098873366" providerId="ADAL" clId="{4C135C2F-0515-8948-8893-6FCD8F15CB5E}" dt="2019-05-29T05:44:35.747" v="7934" actId="114"/>
          <ac:spMkLst>
            <pc:docMk/>
            <pc:sldMk cId="2834989137" sldId="298"/>
            <ac:spMk id="7" creationId="{B6F77708-63B3-554B-809C-EEF9D446195A}"/>
          </ac:spMkLst>
        </pc:spChg>
        <pc:spChg chg="add mod">
          <ac:chgData name="Jathushan Rajasegaran" userId="e11f5012-4599-48d5-903e-244098873366" providerId="ADAL" clId="{4C135C2F-0515-8948-8893-6FCD8F15CB5E}" dt="2019-05-29T05:44:41.073" v="7936" actId="20577"/>
          <ac:spMkLst>
            <pc:docMk/>
            <pc:sldMk cId="2834989137" sldId="298"/>
            <ac:spMk id="8" creationId="{B73D44C5-AB5A-8B4D-9FAD-9B3BD8430B7E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34989137" sldId="298"/>
            <ac:spMk id="9" creationId="{4BC37DBD-E999-7645-A4C7-123A2FDB3175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34989137" sldId="298"/>
            <ac:spMk id="10" creationId="{EBA46575-D0C5-0F46-B6A0-BA9A5E2E87ED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34989137" sldId="298"/>
            <ac:spMk id="11" creationId="{4C7E894D-3B9A-9449-8903-CBF285FD7962}"/>
          </ac:spMkLst>
        </pc:spChg>
        <pc:picChg chg="del mod">
          <ac:chgData name="Jathushan Rajasegaran" userId="e11f5012-4599-48d5-903e-244098873366" providerId="ADAL" clId="{4C135C2F-0515-8948-8893-6FCD8F15CB5E}" dt="2019-05-28T08:30:21.281" v="7569" actId="478"/>
          <ac:picMkLst>
            <pc:docMk/>
            <pc:sldMk cId="2834989137" sldId="298"/>
            <ac:picMk id="4" creationId="{2DBC0E48-EF12-D941-A7F6-105BBBDACFCC}"/>
          </ac:picMkLst>
        </pc:picChg>
        <pc:picChg chg="add 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2834989137" sldId="298"/>
            <ac:picMk id="12" creationId="{5F92CB82-005E-2C45-9E18-092259E5A7FF}"/>
          </ac:picMkLst>
        </pc:picChg>
        <pc:picChg chg="add 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2834989137" sldId="298"/>
            <ac:picMk id="5122" creationId="{BD8F75AA-800F-3B42-870A-5D2D46BD2CB9}"/>
          </ac:picMkLst>
        </pc:picChg>
        <pc:picChg chg="add 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2834989137" sldId="298"/>
            <ac:picMk id="5124" creationId="{2DFF5D1C-D4B8-9D44-BEA2-6CC2AD815090}"/>
          </ac:picMkLst>
        </pc:picChg>
        <pc:picChg chg="add 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2834989137" sldId="298"/>
            <ac:picMk id="5126" creationId="{9C1D314F-8420-8845-B9D2-A4B9AE866F71}"/>
          </ac:picMkLst>
        </pc:picChg>
        <pc:picChg chg="add mod modCrop">
          <ac:chgData name="Jathushan Rajasegaran" userId="e11f5012-4599-48d5-903e-244098873366" providerId="ADAL" clId="{4C135C2F-0515-8948-8893-6FCD8F15CB5E}" dt="2019-05-28T08:23:01.513" v="7253"/>
          <ac:picMkLst>
            <pc:docMk/>
            <pc:sldMk cId="2834989137" sldId="298"/>
            <ac:picMk id="5128" creationId="{05F6219A-5EC6-2042-B02B-9FCF5ED70DEE}"/>
          </ac:picMkLst>
        </pc:picChg>
      </pc:sldChg>
      <pc:sldChg chg="addSp delSp modSp add mod modTransition setBg modAnim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4059595168" sldId="299"/>
        </pc:sldMkLst>
        <pc:spChg chg="mod">
          <ac:chgData name="Jathushan Rajasegaran" userId="e11f5012-4599-48d5-903e-244098873366" providerId="ADAL" clId="{4C135C2F-0515-8948-8893-6FCD8F15CB5E}" dt="2019-05-28T08:25:10.320" v="7327" actId="1037"/>
          <ac:spMkLst>
            <pc:docMk/>
            <pc:sldMk cId="4059595168" sldId="299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6T07:49:00.877" v="212"/>
          <ac:spMkLst>
            <pc:docMk/>
            <pc:sldMk cId="4059595168" sldId="299"/>
            <ac:spMk id="3" creationId="{DFC850C9-0A94-0B47-8948-8C149BA9591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4059595168" sldId="299"/>
            <ac:spMk id="4" creationId="{5CB5073A-2C62-5942-9D9B-64A09F8AB4C9}"/>
          </ac:spMkLst>
        </pc:spChg>
        <pc:spChg chg="add del mod">
          <ac:chgData name="Jathushan Rajasegaran" userId="e11f5012-4599-48d5-903e-244098873366" providerId="ADAL" clId="{4C135C2F-0515-8948-8893-6FCD8F15CB5E}" dt="2019-05-26T07:49:00.730" v="210"/>
          <ac:spMkLst>
            <pc:docMk/>
            <pc:sldMk cId="4059595168" sldId="299"/>
            <ac:spMk id="5" creationId="{390C95BB-C556-2A4D-A059-17374D06B241}"/>
          </ac:spMkLst>
        </pc:spChg>
        <pc:spChg chg="add del mod">
          <ac:chgData name="Jathushan Rajasegaran" userId="e11f5012-4599-48d5-903e-244098873366" providerId="ADAL" clId="{4C135C2F-0515-8948-8893-6FCD8F15CB5E}" dt="2019-05-26T08:02:48.186" v="410" actId="478"/>
          <ac:spMkLst>
            <pc:docMk/>
            <pc:sldMk cId="4059595168" sldId="299"/>
            <ac:spMk id="6" creationId="{AC89F489-4740-1C49-AE95-E20CF4B68830}"/>
          </ac:spMkLst>
        </pc:spChg>
        <pc:spChg chg="add del">
          <ac:chgData name="Jathushan Rajasegaran" userId="e11f5012-4599-48d5-903e-244098873366" providerId="ADAL" clId="{4C135C2F-0515-8948-8893-6FCD8F15CB5E}" dt="2019-05-26T07:49:15.154" v="217" actId="478"/>
          <ac:spMkLst>
            <pc:docMk/>
            <pc:sldMk cId="4059595168" sldId="299"/>
            <ac:spMk id="7" creationId="{FE7855E7-8616-904A-A621-1F88A16D5BCE}"/>
          </ac:spMkLst>
        </pc:spChg>
        <pc:spChg chg="add del">
          <ac:chgData name="Jathushan Rajasegaran" userId="e11f5012-4599-48d5-903e-244098873366" providerId="ADAL" clId="{4C135C2F-0515-8948-8893-6FCD8F15CB5E}" dt="2019-05-26T07:49:53.896" v="220" actId="478"/>
          <ac:spMkLst>
            <pc:docMk/>
            <pc:sldMk cId="4059595168" sldId="299"/>
            <ac:spMk id="8" creationId="{EC699316-1DD8-B448-82BB-36C20E6B3E17}"/>
          </ac:spMkLst>
        </pc:spChg>
        <pc:spChg chg="add del">
          <ac:chgData name="Jathushan Rajasegaran" userId="e11f5012-4599-48d5-903e-244098873366" providerId="ADAL" clId="{4C135C2F-0515-8948-8893-6FCD8F15CB5E}" dt="2019-05-26T08:02:59.658" v="412" actId="26606"/>
          <ac:spMkLst>
            <pc:docMk/>
            <pc:sldMk cId="4059595168" sldId="299"/>
            <ac:spMk id="9" creationId="{23962611-DFD5-4092-AAFD-559E3DFCE2C9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4059595168" sldId="299"/>
            <ac:spMk id="17" creationId="{47CB2253-F216-6E4D-95E1-5FDFB184DB04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4059595168" sldId="299"/>
            <ac:spMk id="18" creationId="{2993F7CF-FF8E-D94D-A7E9-A49CD4E415DC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4059595168" sldId="299"/>
            <ac:spMk id="19" creationId="{DBF68116-BF65-A64E-9AC6-0C7657371697}"/>
          </ac:spMkLst>
        </pc:spChg>
        <pc:picChg chg="add 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4059595168" sldId="299"/>
            <ac:picMk id="3" creationId="{7FA917BB-1AB8-0642-BCA3-DCC944FD4CC9}"/>
          </ac:picMkLst>
        </pc:picChg>
        <pc:picChg chg="del mod">
          <ac:chgData name="Jathushan Rajasegaran" userId="e11f5012-4599-48d5-903e-244098873366" providerId="ADAL" clId="{4C135C2F-0515-8948-8893-6FCD8F15CB5E}" dt="2019-05-28T08:30:22.818" v="7570" actId="478"/>
          <ac:picMkLst>
            <pc:docMk/>
            <pc:sldMk cId="4059595168" sldId="299"/>
            <ac:picMk id="4" creationId="{2DBC0E48-EF12-D941-A7F6-105BBBDACFCC}"/>
          </ac:picMkLst>
        </pc:picChg>
        <pc:picChg chg="add del">
          <ac:chgData name="Jathushan Rajasegaran" userId="e11f5012-4599-48d5-903e-244098873366" providerId="ADAL" clId="{4C135C2F-0515-8948-8893-6FCD8F15CB5E}" dt="2019-05-26T08:02:59.658" v="412" actId="26606"/>
          <ac:picMkLst>
            <pc:docMk/>
            <pc:sldMk cId="4059595168" sldId="299"/>
            <ac:picMk id="11" creationId="{2270F1FA-0425-408F-9861-80BF5AFB276D}"/>
          </ac:picMkLst>
        </pc:picChg>
        <pc:picChg chg="add mod modCrop">
          <ac:chgData name="Jathushan Rajasegaran" userId="e11f5012-4599-48d5-903e-244098873366" providerId="ADAL" clId="{4C135C2F-0515-8948-8893-6FCD8F15CB5E}" dt="2019-05-28T08:23:01.513" v="7253"/>
          <ac:picMkLst>
            <pc:docMk/>
            <pc:sldMk cId="4059595168" sldId="299"/>
            <ac:picMk id="12" creationId="{553A11C1-EA56-C748-8996-E9CAB2FFD4F1}"/>
          </ac:picMkLst>
        </pc:picChg>
        <pc:picChg chg="add del mod">
          <ac:chgData name="Jathushan Rajasegaran" userId="e11f5012-4599-48d5-903e-244098873366" providerId="ADAL" clId="{4C135C2F-0515-8948-8893-6FCD8F15CB5E}" dt="2019-05-26T08:03:52.620" v="422" actId="478"/>
          <ac:picMkLst>
            <pc:docMk/>
            <pc:sldMk cId="4059595168" sldId="299"/>
            <ac:picMk id="13" creationId="{7BAABC76-5AF4-3744-B2E2-91AD0600D0DC}"/>
          </ac:picMkLst>
        </pc:picChg>
        <pc:picChg chg="add 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4059595168" sldId="299"/>
            <ac:picMk id="14" creationId="{15401413-7557-274B-A3EA-A5618D4A8F8A}"/>
          </ac:picMkLst>
        </pc:picChg>
        <pc:cxnChg chg="add mod">
          <ac:chgData name="Jathushan Rajasegaran" userId="e11f5012-4599-48d5-903e-244098873366" providerId="ADAL" clId="{4C135C2F-0515-8948-8893-6FCD8F15CB5E}" dt="2019-05-28T08:23:01.513" v="7253"/>
          <ac:cxnSpMkLst>
            <pc:docMk/>
            <pc:sldMk cId="4059595168" sldId="299"/>
            <ac:cxnSpMk id="16" creationId="{55C94127-E39A-994D-8308-E0BE1780A897}"/>
          </ac:cxnSpMkLst>
        </pc:cxnChg>
      </pc:sldChg>
      <pc:sldChg chg="addSp delSp modSp add del modTransition modNotesTx">
        <pc:chgData name="Jathushan Rajasegaran" userId="e11f5012-4599-48d5-903e-244098873366" providerId="ADAL" clId="{4C135C2F-0515-8948-8893-6FCD8F15CB5E}" dt="2019-05-28T09:36:47.586" v="7750" actId="2696"/>
        <pc:sldMkLst>
          <pc:docMk/>
          <pc:sldMk cId="456942348" sldId="300"/>
        </pc:sldMkLst>
        <pc:spChg chg="mod">
          <ac:chgData name="Jathushan Rajasegaran" userId="e11f5012-4599-48d5-903e-244098873366" providerId="ADAL" clId="{4C135C2F-0515-8948-8893-6FCD8F15CB5E}" dt="2019-05-28T08:25:17.794" v="7336" actId="1037"/>
          <ac:spMkLst>
            <pc:docMk/>
            <pc:sldMk cId="456942348" sldId="300"/>
            <ac:spMk id="2" creationId="{00000000-0000-0000-0000-000000000000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456942348" sldId="300"/>
            <ac:spMk id="8" creationId="{4BE5B59A-D345-7E4E-89F0-5636B6EE0276}"/>
          </ac:spMkLst>
        </pc:spChg>
        <pc:spChg chg="add del">
          <ac:chgData name="Jathushan Rajasegaran" userId="e11f5012-4599-48d5-903e-244098873366" providerId="ADAL" clId="{4C135C2F-0515-8948-8893-6FCD8F15CB5E}" dt="2019-05-28T09:36:42.439" v="7749" actId="478"/>
          <ac:spMkLst>
            <pc:docMk/>
            <pc:sldMk cId="456942348" sldId="300"/>
            <ac:spMk id="16" creationId="{5A950297-1144-B641-A245-4DD0CFA727BF}"/>
          </ac:spMkLst>
        </pc:spChg>
        <pc:spChg chg="mod">
          <ac:chgData name="Jathushan Rajasegaran" userId="e11f5012-4599-48d5-903e-244098873366" providerId="ADAL" clId="{4C135C2F-0515-8948-8893-6FCD8F15CB5E}" dt="2019-05-28T09:28:44.906" v="7674" actId="164"/>
          <ac:spMkLst>
            <pc:docMk/>
            <pc:sldMk cId="456942348" sldId="300"/>
            <ac:spMk id="19" creationId="{B675FD80-33BB-6148-A34E-F20A059C874E}"/>
          </ac:spMkLst>
        </pc:spChg>
        <pc:spChg chg="mod">
          <ac:chgData name="Jathushan Rajasegaran" userId="e11f5012-4599-48d5-903e-244098873366" providerId="ADAL" clId="{4C135C2F-0515-8948-8893-6FCD8F15CB5E}" dt="2019-05-28T09:28:44.906" v="7674" actId="164"/>
          <ac:spMkLst>
            <pc:docMk/>
            <pc:sldMk cId="456942348" sldId="300"/>
            <ac:spMk id="20" creationId="{A8890B0D-5F0C-3148-8BF0-24F828C48200}"/>
          </ac:spMkLst>
        </pc:spChg>
        <pc:spChg chg="mod">
          <ac:chgData name="Jathushan Rajasegaran" userId="e11f5012-4599-48d5-903e-244098873366" providerId="ADAL" clId="{4C135C2F-0515-8948-8893-6FCD8F15CB5E}" dt="2019-05-28T09:28:44.906" v="7674" actId="164"/>
          <ac:spMkLst>
            <pc:docMk/>
            <pc:sldMk cId="456942348" sldId="300"/>
            <ac:spMk id="21" creationId="{909E4865-FB6C-9049-85A8-C03D85869EC6}"/>
          </ac:spMkLst>
        </pc:spChg>
        <pc:spChg chg="mod">
          <ac:chgData name="Jathushan Rajasegaran" userId="e11f5012-4599-48d5-903e-244098873366" providerId="ADAL" clId="{4C135C2F-0515-8948-8893-6FCD8F15CB5E}" dt="2019-05-28T09:28:44.906" v="7674" actId="164"/>
          <ac:spMkLst>
            <pc:docMk/>
            <pc:sldMk cId="456942348" sldId="300"/>
            <ac:spMk id="22" creationId="{DE51A429-BF14-E74F-A2D7-C0A8DB99F936}"/>
          </ac:spMkLst>
        </pc:spChg>
        <pc:spChg chg="mod">
          <ac:chgData name="Jathushan Rajasegaran" userId="e11f5012-4599-48d5-903e-244098873366" providerId="ADAL" clId="{4C135C2F-0515-8948-8893-6FCD8F15CB5E}" dt="2019-05-28T09:28:44.906" v="7674" actId="164"/>
          <ac:spMkLst>
            <pc:docMk/>
            <pc:sldMk cId="456942348" sldId="300"/>
            <ac:spMk id="23" creationId="{B46E505C-3B89-9844-95E1-ABFCD78C06A4}"/>
          </ac:spMkLst>
        </pc:spChg>
        <pc:spChg chg="mod">
          <ac:chgData name="Jathushan Rajasegaran" userId="e11f5012-4599-48d5-903e-244098873366" providerId="ADAL" clId="{4C135C2F-0515-8948-8893-6FCD8F15CB5E}" dt="2019-05-28T09:28:44.906" v="7674" actId="164"/>
          <ac:spMkLst>
            <pc:docMk/>
            <pc:sldMk cId="456942348" sldId="300"/>
            <ac:spMk id="24" creationId="{9A497061-44F7-674D-B79E-7C78A3BF13DD}"/>
          </ac:spMkLst>
        </pc:spChg>
        <pc:spChg chg="mod">
          <ac:chgData name="Jathushan Rajasegaran" userId="e11f5012-4599-48d5-903e-244098873366" providerId="ADAL" clId="{4C135C2F-0515-8948-8893-6FCD8F15CB5E}" dt="2019-05-28T09:28:44.906" v="7674" actId="164"/>
          <ac:spMkLst>
            <pc:docMk/>
            <pc:sldMk cId="456942348" sldId="300"/>
            <ac:spMk id="25" creationId="{85AEB27C-9B29-8747-9AFE-B5F30BFA8429}"/>
          </ac:spMkLst>
        </pc:spChg>
        <pc:spChg chg="mod">
          <ac:chgData name="Jathushan Rajasegaran" userId="e11f5012-4599-48d5-903e-244098873366" providerId="ADAL" clId="{4C135C2F-0515-8948-8893-6FCD8F15CB5E}" dt="2019-05-28T09:28:44.906" v="7674" actId="164"/>
          <ac:spMkLst>
            <pc:docMk/>
            <pc:sldMk cId="456942348" sldId="300"/>
            <ac:spMk id="26" creationId="{C3A00028-C702-E24E-9EF0-2A5C6A5E1398}"/>
          </ac:spMkLst>
        </pc:spChg>
        <pc:spChg chg="mod">
          <ac:chgData name="Jathushan Rajasegaran" userId="e11f5012-4599-48d5-903e-244098873366" providerId="ADAL" clId="{4C135C2F-0515-8948-8893-6FCD8F15CB5E}" dt="2019-05-28T09:28:44.906" v="7674" actId="164"/>
          <ac:spMkLst>
            <pc:docMk/>
            <pc:sldMk cId="456942348" sldId="300"/>
            <ac:spMk id="27" creationId="{EFB208E2-0F74-EC46-A39A-550AE8FA1519}"/>
          </ac:spMkLst>
        </pc:spChg>
        <pc:spChg chg="mod">
          <ac:chgData name="Jathushan Rajasegaran" userId="e11f5012-4599-48d5-903e-244098873366" providerId="ADAL" clId="{4C135C2F-0515-8948-8893-6FCD8F15CB5E}" dt="2019-05-28T09:28:44.906" v="7674" actId="164"/>
          <ac:spMkLst>
            <pc:docMk/>
            <pc:sldMk cId="456942348" sldId="300"/>
            <ac:spMk id="28" creationId="{F5FEC104-0EE1-944A-A614-990EC89727B7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456942348" sldId="300"/>
            <ac:spMk id="29" creationId="{B4544143-5404-5145-BA2E-552579EEB422}"/>
          </ac:spMkLst>
        </pc:spChg>
        <pc:grpChg chg="add mod">
          <ac:chgData name="Jathushan Rajasegaran" userId="e11f5012-4599-48d5-903e-244098873366" providerId="ADAL" clId="{4C135C2F-0515-8948-8893-6FCD8F15CB5E}" dt="2019-05-28T09:28:44.906" v="7674" actId="164"/>
          <ac:grpSpMkLst>
            <pc:docMk/>
            <pc:sldMk cId="456942348" sldId="300"/>
            <ac:grpSpMk id="3" creationId="{B8624F89-E046-B74B-A3DF-DABFBC73DDDF}"/>
          </ac:grpSpMkLst>
        </pc:grpChg>
        <pc:picChg chg="del mod">
          <ac:chgData name="Jathushan Rajasegaran" userId="e11f5012-4599-48d5-903e-244098873366" providerId="ADAL" clId="{4C135C2F-0515-8948-8893-6FCD8F15CB5E}" dt="2019-05-28T08:30:24.772" v="7571" actId="478"/>
          <ac:picMkLst>
            <pc:docMk/>
            <pc:sldMk cId="456942348" sldId="300"/>
            <ac:picMk id="4" creationId="{2DBC0E48-EF12-D941-A7F6-105BBBDACFCC}"/>
          </ac:picMkLst>
        </pc:picChg>
      </pc:sldChg>
      <pc:sldChg chg="addSp delSp modSp add del delAnim modAnim modNotesTx">
        <pc:chgData name="Jathushan Rajasegaran" userId="e11f5012-4599-48d5-903e-244098873366" providerId="ADAL" clId="{4C135C2F-0515-8948-8893-6FCD8F15CB5E}" dt="2019-05-28T06:29:55.041" v="6443" actId="2696"/>
        <pc:sldMkLst>
          <pc:docMk/>
          <pc:sldMk cId="3338844102" sldId="300"/>
        </pc:sldMkLst>
        <pc:spChg chg="mod">
          <ac:chgData name="Jathushan Rajasegaran" userId="e11f5012-4599-48d5-903e-244098873366" providerId="ADAL" clId="{4C135C2F-0515-8948-8893-6FCD8F15CB5E}" dt="2019-05-26T08:13:11.576" v="545" actId="20577"/>
          <ac:spMkLst>
            <pc:docMk/>
            <pc:sldMk cId="3338844102" sldId="300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6T08:53:57.995" v="616" actId="478"/>
          <ac:spMkLst>
            <pc:docMk/>
            <pc:sldMk cId="3338844102" sldId="300"/>
            <ac:spMk id="5" creationId="{5B0B1CA9-E52D-F448-BC8A-D31F9472F8D1}"/>
          </ac:spMkLst>
        </pc:spChg>
        <pc:spChg chg="del">
          <ac:chgData name="Jathushan Rajasegaran" userId="e11f5012-4599-48d5-903e-244098873366" providerId="ADAL" clId="{4C135C2F-0515-8948-8893-6FCD8F15CB5E}" dt="2019-05-26T07:50:12.263" v="238" actId="478"/>
          <ac:spMkLst>
            <pc:docMk/>
            <pc:sldMk cId="3338844102" sldId="300"/>
            <ac:spMk id="6" creationId="{AC89F489-4740-1C49-AE95-E20CF4B68830}"/>
          </ac:spMkLst>
        </pc:spChg>
        <pc:spChg chg="add mod">
          <ac:chgData name="Jathushan Rajasegaran" userId="e11f5012-4599-48d5-903e-244098873366" providerId="ADAL" clId="{4C135C2F-0515-8948-8893-6FCD8F15CB5E}" dt="2019-05-26T09:13:49.077" v="767" actId="207"/>
          <ac:spMkLst>
            <pc:docMk/>
            <pc:sldMk cId="3338844102" sldId="300"/>
            <ac:spMk id="8" creationId="{4BE5B59A-D345-7E4E-89F0-5636B6EE0276}"/>
          </ac:spMkLst>
        </pc:spChg>
        <pc:spChg chg="add del mod">
          <ac:chgData name="Jathushan Rajasegaran" userId="e11f5012-4599-48d5-903e-244098873366" providerId="ADAL" clId="{4C135C2F-0515-8948-8893-6FCD8F15CB5E}" dt="2019-05-26T09:08:18.512" v="735" actId="478"/>
          <ac:spMkLst>
            <pc:docMk/>
            <pc:sldMk cId="3338844102" sldId="300"/>
            <ac:spMk id="9" creationId="{416B2019-7658-C84E-9DF7-3A3350C5AEAB}"/>
          </ac:spMkLst>
        </pc:spChg>
        <pc:spChg chg="add del mod">
          <ac:chgData name="Jathushan Rajasegaran" userId="e11f5012-4599-48d5-903e-244098873366" providerId="ADAL" clId="{4C135C2F-0515-8948-8893-6FCD8F15CB5E}" dt="2019-05-26T09:08:18.512" v="735" actId="478"/>
          <ac:spMkLst>
            <pc:docMk/>
            <pc:sldMk cId="3338844102" sldId="300"/>
            <ac:spMk id="10" creationId="{E61500FC-769C-0748-8E80-ABED8FCE6A89}"/>
          </ac:spMkLst>
        </pc:spChg>
        <pc:spChg chg="add del mod">
          <ac:chgData name="Jathushan Rajasegaran" userId="e11f5012-4599-48d5-903e-244098873366" providerId="ADAL" clId="{4C135C2F-0515-8948-8893-6FCD8F15CB5E}" dt="2019-05-26T09:08:18.512" v="735" actId="478"/>
          <ac:spMkLst>
            <pc:docMk/>
            <pc:sldMk cId="3338844102" sldId="300"/>
            <ac:spMk id="11" creationId="{C4D506FA-BFD2-DD4A-8CCC-A8C0796B0BF4}"/>
          </ac:spMkLst>
        </pc:spChg>
        <pc:spChg chg="add del mod">
          <ac:chgData name="Jathushan Rajasegaran" userId="e11f5012-4599-48d5-903e-244098873366" providerId="ADAL" clId="{4C135C2F-0515-8948-8893-6FCD8F15CB5E}" dt="2019-05-26T09:08:18.512" v="735" actId="478"/>
          <ac:spMkLst>
            <pc:docMk/>
            <pc:sldMk cId="3338844102" sldId="300"/>
            <ac:spMk id="12" creationId="{F26EB0BA-8F70-3D48-A792-7E73D78FA6CA}"/>
          </ac:spMkLst>
        </pc:spChg>
        <pc:spChg chg="add del mod">
          <ac:chgData name="Jathushan Rajasegaran" userId="e11f5012-4599-48d5-903e-244098873366" providerId="ADAL" clId="{4C135C2F-0515-8948-8893-6FCD8F15CB5E}" dt="2019-05-26T09:08:18.512" v="735" actId="478"/>
          <ac:spMkLst>
            <pc:docMk/>
            <pc:sldMk cId="3338844102" sldId="300"/>
            <ac:spMk id="13" creationId="{8B4FEDC3-CCB9-9A4F-8A8D-D771B61EF5C4}"/>
          </ac:spMkLst>
        </pc:spChg>
        <pc:spChg chg="add del">
          <ac:chgData name="Jathushan Rajasegaran" userId="e11f5012-4599-48d5-903e-244098873366" providerId="ADAL" clId="{4C135C2F-0515-8948-8893-6FCD8F15CB5E}" dt="2019-05-26T09:07:21.339" v="723"/>
          <ac:spMkLst>
            <pc:docMk/>
            <pc:sldMk cId="3338844102" sldId="300"/>
            <ac:spMk id="14" creationId="{2BCFD165-EAF6-0A4D-B56C-D19CEA8E0D6C}"/>
          </ac:spMkLst>
        </pc:spChg>
        <pc:spChg chg="add del">
          <ac:chgData name="Jathushan Rajasegaran" userId="e11f5012-4599-48d5-903e-244098873366" providerId="ADAL" clId="{4C135C2F-0515-8948-8893-6FCD8F15CB5E}" dt="2019-05-26T09:07:21.339" v="723"/>
          <ac:spMkLst>
            <pc:docMk/>
            <pc:sldMk cId="3338844102" sldId="300"/>
            <ac:spMk id="15" creationId="{5AA3A49C-64B9-AC4F-8263-FC3350904D3D}"/>
          </ac:spMkLst>
        </pc:spChg>
        <pc:spChg chg="add del">
          <ac:chgData name="Jathushan Rajasegaran" userId="e11f5012-4599-48d5-903e-244098873366" providerId="ADAL" clId="{4C135C2F-0515-8948-8893-6FCD8F15CB5E}" dt="2019-05-26T09:07:21.339" v="723"/>
          <ac:spMkLst>
            <pc:docMk/>
            <pc:sldMk cId="3338844102" sldId="300"/>
            <ac:spMk id="16" creationId="{837F7003-FB69-B64A-9F85-4B905CEF31B9}"/>
          </ac:spMkLst>
        </pc:spChg>
        <pc:spChg chg="add del">
          <ac:chgData name="Jathushan Rajasegaran" userId="e11f5012-4599-48d5-903e-244098873366" providerId="ADAL" clId="{4C135C2F-0515-8948-8893-6FCD8F15CB5E}" dt="2019-05-26T09:07:21.339" v="723"/>
          <ac:spMkLst>
            <pc:docMk/>
            <pc:sldMk cId="3338844102" sldId="300"/>
            <ac:spMk id="17" creationId="{A39A0C24-F398-9742-BF26-78C004CF90B4}"/>
          </ac:spMkLst>
        </pc:spChg>
        <pc:spChg chg="add del">
          <ac:chgData name="Jathushan Rajasegaran" userId="e11f5012-4599-48d5-903e-244098873366" providerId="ADAL" clId="{4C135C2F-0515-8948-8893-6FCD8F15CB5E}" dt="2019-05-26T09:07:21.339" v="723"/>
          <ac:spMkLst>
            <pc:docMk/>
            <pc:sldMk cId="3338844102" sldId="300"/>
            <ac:spMk id="18" creationId="{FB2A0F85-5937-404B-8D20-B0548A4DB938}"/>
          </ac:spMkLst>
        </pc:spChg>
        <pc:spChg chg="add mod">
          <ac:chgData name="Jathushan Rajasegaran" userId="e11f5012-4599-48d5-903e-244098873366" providerId="ADAL" clId="{4C135C2F-0515-8948-8893-6FCD8F15CB5E}" dt="2019-05-26T09:13:39.184" v="766" actId="207"/>
          <ac:spMkLst>
            <pc:docMk/>
            <pc:sldMk cId="3338844102" sldId="300"/>
            <ac:spMk id="19" creationId="{B675FD80-33BB-6148-A34E-F20A059C874E}"/>
          </ac:spMkLst>
        </pc:spChg>
        <pc:spChg chg="add mod">
          <ac:chgData name="Jathushan Rajasegaran" userId="e11f5012-4599-48d5-903e-244098873366" providerId="ADAL" clId="{4C135C2F-0515-8948-8893-6FCD8F15CB5E}" dt="2019-05-26T09:13:39.184" v="766" actId="207"/>
          <ac:spMkLst>
            <pc:docMk/>
            <pc:sldMk cId="3338844102" sldId="300"/>
            <ac:spMk id="20" creationId="{A8890B0D-5F0C-3148-8BF0-24F828C48200}"/>
          </ac:spMkLst>
        </pc:spChg>
        <pc:spChg chg="add mod">
          <ac:chgData name="Jathushan Rajasegaran" userId="e11f5012-4599-48d5-903e-244098873366" providerId="ADAL" clId="{4C135C2F-0515-8948-8893-6FCD8F15CB5E}" dt="2019-05-26T09:13:39.184" v="766" actId="207"/>
          <ac:spMkLst>
            <pc:docMk/>
            <pc:sldMk cId="3338844102" sldId="300"/>
            <ac:spMk id="21" creationId="{909E4865-FB6C-9049-85A8-C03D85869EC6}"/>
          </ac:spMkLst>
        </pc:spChg>
        <pc:spChg chg="add mod">
          <ac:chgData name="Jathushan Rajasegaran" userId="e11f5012-4599-48d5-903e-244098873366" providerId="ADAL" clId="{4C135C2F-0515-8948-8893-6FCD8F15CB5E}" dt="2019-05-26T09:13:39.184" v="766" actId="207"/>
          <ac:spMkLst>
            <pc:docMk/>
            <pc:sldMk cId="3338844102" sldId="300"/>
            <ac:spMk id="22" creationId="{DE51A429-BF14-E74F-A2D7-C0A8DB99F936}"/>
          </ac:spMkLst>
        </pc:spChg>
        <pc:spChg chg="add mod">
          <ac:chgData name="Jathushan Rajasegaran" userId="e11f5012-4599-48d5-903e-244098873366" providerId="ADAL" clId="{4C135C2F-0515-8948-8893-6FCD8F15CB5E}" dt="2019-05-26T09:13:39.184" v="766" actId="207"/>
          <ac:spMkLst>
            <pc:docMk/>
            <pc:sldMk cId="3338844102" sldId="300"/>
            <ac:spMk id="23" creationId="{B46E505C-3B89-9844-95E1-ABFCD78C06A4}"/>
          </ac:spMkLst>
        </pc:spChg>
        <pc:spChg chg="add mod">
          <ac:chgData name="Jathushan Rajasegaran" userId="e11f5012-4599-48d5-903e-244098873366" providerId="ADAL" clId="{4C135C2F-0515-8948-8893-6FCD8F15CB5E}" dt="2019-05-26T09:13:39.184" v="766" actId="207"/>
          <ac:spMkLst>
            <pc:docMk/>
            <pc:sldMk cId="3338844102" sldId="300"/>
            <ac:spMk id="24" creationId="{9A497061-44F7-674D-B79E-7C78A3BF13DD}"/>
          </ac:spMkLst>
        </pc:spChg>
        <pc:spChg chg="add mod">
          <ac:chgData name="Jathushan Rajasegaran" userId="e11f5012-4599-48d5-903e-244098873366" providerId="ADAL" clId="{4C135C2F-0515-8948-8893-6FCD8F15CB5E}" dt="2019-05-26T09:13:39.184" v="766" actId="207"/>
          <ac:spMkLst>
            <pc:docMk/>
            <pc:sldMk cId="3338844102" sldId="300"/>
            <ac:spMk id="25" creationId="{85AEB27C-9B29-8747-9AFE-B5F30BFA8429}"/>
          </ac:spMkLst>
        </pc:spChg>
        <pc:spChg chg="add mod">
          <ac:chgData name="Jathushan Rajasegaran" userId="e11f5012-4599-48d5-903e-244098873366" providerId="ADAL" clId="{4C135C2F-0515-8948-8893-6FCD8F15CB5E}" dt="2019-05-26T09:13:39.184" v="766" actId="207"/>
          <ac:spMkLst>
            <pc:docMk/>
            <pc:sldMk cId="3338844102" sldId="300"/>
            <ac:spMk id="26" creationId="{C3A00028-C702-E24E-9EF0-2A5C6A5E1398}"/>
          </ac:spMkLst>
        </pc:spChg>
        <pc:spChg chg="add mod">
          <ac:chgData name="Jathushan Rajasegaran" userId="e11f5012-4599-48d5-903e-244098873366" providerId="ADAL" clId="{4C135C2F-0515-8948-8893-6FCD8F15CB5E}" dt="2019-05-26T09:13:39.184" v="766" actId="207"/>
          <ac:spMkLst>
            <pc:docMk/>
            <pc:sldMk cId="3338844102" sldId="300"/>
            <ac:spMk id="27" creationId="{EFB208E2-0F74-EC46-A39A-550AE8FA1519}"/>
          </ac:spMkLst>
        </pc:spChg>
        <pc:spChg chg="add mod">
          <ac:chgData name="Jathushan Rajasegaran" userId="e11f5012-4599-48d5-903e-244098873366" providerId="ADAL" clId="{4C135C2F-0515-8948-8893-6FCD8F15CB5E}" dt="2019-05-26T09:13:39.184" v="766" actId="207"/>
          <ac:spMkLst>
            <pc:docMk/>
            <pc:sldMk cId="3338844102" sldId="300"/>
            <ac:spMk id="28" creationId="{F5FEC104-0EE1-944A-A614-990EC89727B7}"/>
          </ac:spMkLst>
        </pc:spChg>
        <pc:spChg chg="add mod">
          <ac:chgData name="Jathushan Rajasegaran" userId="e11f5012-4599-48d5-903e-244098873366" providerId="ADAL" clId="{4C135C2F-0515-8948-8893-6FCD8F15CB5E}" dt="2019-05-27T07:10:20.046" v="2957" actId="207"/>
          <ac:spMkLst>
            <pc:docMk/>
            <pc:sldMk cId="3338844102" sldId="300"/>
            <ac:spMk id="29" creationId="{B4544143-5404-5145-BA2E-552579EEB422}"/>
          </ac:spMkLst>
        </pc:spChg>
        <pc:graphicFrameChg chg="add del mod modGraphic">
          <ac:chgData name="Jathushan Rajasegaran" userId="e11f5012-4599-48d5-903e-244098873366" providerId="ADAL" clId="{4C135C2F-0515-8948-8893-6FCD8F15CB5E}" dt="2019-05-26T09:03:08.318" v="672" actId="478"/>
          <ac:graphicFrameMkLst>
            <pc:docMk/>
            <pc:sldMk cId="3338844102" sldId="300"/>
            <ac:graphicFrameMk id="3" creationId="{39E8ABB4-B5C1-8142-A06D-BB673E517CD5}"/>
          </ac:graphicFrameMkLst>
        </pc:graphicFrameChg>
        <pc:graphicFrameChg chg="add del mod modGraphic">
          <ac:chgData name="Jathushan Rajasegaran" userId="e11f5012-4599-48d5-903e-244098873366" providerId="ADAL" clId="{4C135C2F-0515-8948-8893-6FCD8F15CB5E}" dt="2019-05-26T09:04:16.638" v="682" actId="478"/>
          <ac:graphicFrameMkLst>
            <pc:docMk/>
            <pc:sldMk cId="3338844102" sldId="300"/>
            <ac:graphicFrameMk id="7" creationId="{C80ED2D4-FB69-484B-864D-C9F3AE15A9E6}"/>
          </ac:graphicFrameMkLst>
        </pc:graphicFrameChg>
      </pc:sldChg>
      <pc:sldChg chg="add del">
        <pc:chgData name="Jathushan Rajasegaran" userId="e11f5012-4599-48d5-903e-244098873366" providerId="ADAL" clId="{4C135C2F-0515-8948-8893-6FCD8F15CB5E}" dt="2019-05-28T06:50:42.448" v="6474" actId="2696"/>
        <pc:sldMkLst>
          <pc:docMk/>
          <pc:sldMk cId="4054761353" sldId="300"/>
        </pc:sldMkLst>
      </pc:sldChg>
      <pc:sldChg chg="add del">
        <pc:chgData name="Jathushan Rajasegaran" userId="e11f5012-4599-48d5-903e-244098873366" providerId="ADAL" clId="{4C135C2F-0515-8948-8893-6FCD8F15CB5E}" dt="2019-05-28T07:29:19.713" v="7240" actId="2696"/>
        <pc:sldMkLst>
          <pc:docMk/>
          <pc:sldMk cId="298574448" sldId="302"/>
        </pc:sldMkLst>
      </pc:sldChg>
      <pc:sldChg chg="addSp modSp add del modNotesTx">
        <pc:chgData name="Jathushan Rajasegaran" userId="e11f5012-4599-48d5-903e-244098873366" providerId="ADAL" clId="{4C135C2F-0515-8948-8893-6FCD8F15CB5E}" dt="2019-05-28T07:21:55.240" v="7155" actId="2696"/>
        <pc:sldMkLst>
          <pc:docMk/>
          <pc:sldMk cId="3682603004" sldId="302"/>
        </pc:sldMkLst>
        <pc:spChg chg="mod">
          <ac:chgData name="Jathushan Rajasegaran" userId="e11f5012-4599-48d5-903e-244098873366" providerId="ADAL" clId="{4C135C2F-0515-8948-8893-6FCD8F15CB5E}" dt="2019-05-26T09:01:28.133" v="668"/>
          <ac:spMkLst>
            <pc:docMk/>
            <pc:sldMk cId="3682603004" sldId="302"/>
            <ac:spMk id="2" creationId="{00000000-0000-0000-0000-000000000000}"/>
          </ac:spMkLst>
        </pc:spChg>
        <pc:picChg chg="add mod">
          <ac:chgData name="Jathushan Rajasegaran" userId="e11f5012-4599-48d5-903e-244098873366" providerId="ADAL" clId="{4C135C2F-0515-8948-8893-6FCD8F15CB5E}" dt="2019-05-26T09:00:24.741" v="664" actId="14100"/>
          <ac:picMkLst>
            <pc:docMk/>
            <pc:sldMk cId="3682603004" sldId="302"/>
            <ac:picMk id="5" creationId="{40BF325B-10CA-AA44-AD01-CD5D7C5C5226}"/>
          </ac:picMkLst>
        </pc:picChg>
      </pc:sldChg>
      <pc:sldChg chg="modSp add del modNotesTx">
        <pc:chgData name="Jathushan Rajasegaran" userId="e11f5012-4599-48d5-903e-244098873366" providerId="ADAL" clId="{4C135C2F-0515-8948-8893-6FCD8F15CB5E}" dt="2019-05-28T06:29:26.419" v="6442" actId="2696"/>
        <pc:sldMkLst>
          <pc:docMk/>
          <pc:sldMk cId="999917588" sldId="303"/>
        </pc:sldMkLst>
        <pc:spChg chg="mod">
          <ac:chgData name="Jathushan Rajasegaran" userId="e11f5012-4599-48d5-903e-244098873366" providerId="ADAL" clId="{4C135C2F-0515-8948-8893-6FCD8F15CB5E}" dt="2019-05-26T09:44:24.114" v="1114"/>
          <ac:spMkLst>
            <pc:docMk/>
            <pc:sldMk cId="999917588" sldId="303"/>
            <ac:spMk id="2" creationId="{00000000-0000-0000-0000-000000000000}"/>
          </ac:spMkLst>
        </pc:spChg>
      </pc:sldChg>
      <pc:sldChg chg="addSp delSp modSp add del modTransition modAnim modNotesTx">
        <pc:chgData name="Jathushan Rajasegaran" userId="e11f5012-4599-48d5-903e-244098873366" providerId="ADAL" clId="{4C135C2F-0515-8948-8893-6FCD8F15CB5E}" dt="2019-05-28T06:29:55.045" v="6444" actId="2696"/>
        <pc:sldMkLst>
          <pc:docMk/>
          <pc:sldMk cId="1052931262" sldId="305"/>
        </pc:sldMkLst>
        <pc:spChg chg="del">
          <ac:chgData name="Jathushan Rajasegaran" userId="e11f5012-4599-48d5-903e-244098873366" providerId="ADAL" clId="{4C135C2F-0515-8948-8893-6FCD8F15CB5E}" dt="2019-05-26T09:11:49.443" v="761" actId="478"/>
          <ac:spMkLst>
            <pc:docMk/>
            <pc:sldMk cId="1052931262" sldId="305"/>
            <ac:spMk id="8" creationId="{4BE5B59A-D345-7E4E-89F0-5636B6EE0276}"/>
          </ac:spMkLst>
        </pc:spChg>
        <pc:spChg chg="add mod">
          <ac:chgData name="Jathushan Rajasegaran" userId="e11f5012-4599-48d5-903e-244098873366" providerId="ADAL" clId="{4C135C2F-0515-8948-8893-6FCD8F15CB5E}" dt="2019-05-26T09:30:19.078" v="959" actId="1036"/>
          <ac:spMkLst>
            <pc:docMk/>
            <pc:sldMk cId="1052931262" sldId="305"/>
            <ac:spMk id="16" creationId="{536A2BE7-9544-204B-BFDB-CF1007C8F4B1}"/>
          </ac:spMkLst>
        </pc:spChg>
        <pc:spChg chg="add mod topLvl">
          <ac:chgData name="Jathushan Rajasegaran" userId="e11f5012-4599-48d5-903e-244098873366" providerId="ADAL" clId="{4C135C2F-0515-8948-8893-6FCD8F15CB5E}" dt="2019-05-26T09:16:37.118" v="794" actId="208"/>
          <ac:spMkLst>
            <pc:docMk/>
            <pc:sldMk cId="1052931262" sldId="305"/>
            <ac:spMk id="17" creationId="{673EE607-C036-8F4B-ABDB-A8F8A5DCE0AE}"/>
          </ac:spMkLst>
        </pc:spChg>
        <pc:spChg chg="add mod topLvl">
          <ac:chgData name="Jathushan Rajasegaran" userId="e11f5012-4599-48d5-903e-244098873366" providerId="ADAL" clId="{4C135C2F-0515-8948-8893-6FCD8F15CB5E}" dt="2019-05-26T09:16:37.118" v="794" actId="208"/>
          <ac:spMkLst>
            <pc:docMk/>
            <pc:sldMk cId="1052931262" sldId="305"/>
            <ac:spMk id="18" creationId="{ED45DE8B-FEFE-594D-9F91-C3098E41615D}"/>
          </ac:spMkLst>
        </pc:spChg>
        <pc:spChg chg="del">
          <ac:chgData name="Jathushan Rajasegaran" userId="e11f5012-4599-48d5-903e-244098873366" providerId="ADAL" clId="{4C135C2F-0515-8948-8893-6FCD8F15CB5E}" dt="2019-05-26T09:11:41.402" v="760" actId="478"/>
          <ac:spMkLst>
            <pc:docMk/>
            <pc:sldMk cId="1052931262" sldId="305"/>
            <ac:spMk id="19" creationId="{B675FD80-33BB-6148-A34E-F20A059C874E}"/>
          </ac:spMkLst>
        </pc:spChg>
        <pc:spChg chg="del">
          <ac:chgData name="Jathushan Rajasegaran" userId="e11f5012-4599-48d5-903e-244098873366" providerId="ADAL" clId="{4C135C2F-0515-8948-8893-6FCD8F15CB5E}" dt="2019-05-26T09:11:40.658" v="759" actId="478"/>
          <ac:spMkLst>
            <pc:docMk/>
            <pc:sldMk cId="1052931262" sldId="305"/>
            <ac:spMk id="20" creationId="{A8890B0D-5F0C-3148-8BF0-24F828C48200}"/>
          </ac:spMkLst>
        </pc:spChg>
        <pc:spChg chg="del">
          <ac:chgData name="Jathushan Rajasegaran" userId="e11f5012-4599-48d5-903e-244098873366" providerId="ADAL" clId="{4C135C2F-0515-8948-8893-6FCD8F15CB5E}" dt="2019-05-26T09:11:40.043" v="758" actId="478"/>
          <ac:spMkLst>
            <pc:docMk/>
            <pc:sldMk cId="1052931262" sldId="305"/>
            <ac:spMk id="21" creationId="{909E4865-FB6C-9049-85A8-C03D85869EC6}"/>
          </ac:spMkLst>
        </pc:spChg>
        <pc:spChg chg="del">
          <ac:chgData name="Jathushan Rajasegaran" userId="e11f5012-4599-48d5-903e-244098873366" providerId="ADAL" clId="{4C135C2F-0515-8948-8893-6FCD8F15CB5E}" dt="2019-05-26T09:11:39.658" v="757" actId="478"/>
          <ac:spMkLst>
            <pc:docMk/>
            <pc:sldMk cId="1052931262" sldId="305"/>
            <ac:spMk id="22" creationId="{DE51A429-BF14-E74F-A2D7-C0A8DB99F936}"/>
          </ac:spMkLst>
        </pc:spChg>
        <pc:spChg chg="del">
          <ac:chgData name="Jathushan Rajasegaran" userId="e11f5012-4599-48d5-903e-244098873366" providerId="ADAL" clId="{4C135C2F-0515-8948-8893-6FCD8F15CB5E}" dt="2019-05-26T09:11:38.844" v="756" actId="478"/>
          <ac:spMkLst>
            <pc:docMk/>
            <pc:sldMk cId="1052931262" sldId="305"/>
            <ac:spMk id="23" creationId="{B46E505C-3B89-9844-95E1-ABFCD78C06A4}"/>
          </ac:spMkLst>
        </pc:spChg>
        <pc:spChg chg="del">
          <ac:chgData name="Jathushan Rajasegaran" userId="e11f5012-4599-48d5-903e-244098873366" providerId="ADAL" clId="{4C135C2F-0515-8948-8893-6FCD8F15CB5E}" dt="2019-05-26T09:11:38.284" v="755" actId="478"/>
          <ac:spMkLst>
            <pc:docMk/>
            <pc:sldMk cId="1052931262" sldId="305"/>
            <ac:spMk id="24" creationId="{9A497061-44F7-674D-B79E-7C78A3BF13DD}"/>
          </ac:spMkLst>
        </pc:spChg>
        <pc:spChg chg="del">
          <ac:chgData name="Jathushan Rajasegaran" userId="e11f5012-4599-48d5-903e-244098873366" providerId="ADAL" clId="{4C135C2F-0515-8948-8893-6FCD8F15CB5E}" dt="2019-05-26T09:11:37.550" v="754" actId="478"/>
          <ac:spMkLst>
            <pc:docMk/>
            <pc:sldMk cId="1052931262" sldId="305"/>
            <ac:spMk id="25" creationId="{85AEB27C-9B29-8747-9AFE-B5F30BFA8429}"/>
          </ac:spMkLst>
        </pc:spChg>
        <pc:spChg chg="del">
          <ac:chgData name="Jathushan Rajasegaran" userId="e11f5012-4599-48d5-903e-244098873366" providerId="ADAL" clId="{4C135C2F-0515-8948-8893-6FCD8F15CB5E}" dt="2019-05-26T09:11:36.901" v="753" actId="478"/>
          <ac:spMkLst>
            <pc:docMk/>
            <pc:sldMk cId="1052931262" sldId="305"/>
            <ac:spMk id="26" creationId="{C3A00028-C702-E24E-9EF0-2A5C6A5E1398}"/>
          </ac:spMkLst>
        </pc:spChg>
        <pc:spChg chg="del">
          <ac:chgData name="Jathushan Rajasegaran" userId="e11f5012-4599-48d5-903e-244098873366" providerId="ADAL" clId="{4C135C2F-0515-8948-8893-6FCD8F15CB5E}" dt="2019-05-26T09:11:36.195" v="752" actId="478"/>
          <ac:spMkLst>
            <pc:docMk/>
            <pc:sldMk cId="1052931262" sldId="305"/>
            <ac:spMk id="27" creationId="{EFB208E2-0F74-EC46-A39A-550AE8FA1519}"/>
          </ac:spMkLst>
        </pc:spChg>
        <pc:spChg chg="del">
          <ac:chgData name="Jathushan Rajasegaran" userId="e11f5012-4599-48d5-903e-244098873366" providerId="ADAL" clId="{4C135C2F-0515-8948-8893-6FCD8F15CB5E}" dt="2019-05-26T09:11:35.640" v="751" actId="478"/>
          <ac:spMkLst>
            <pc:docMk/>
            <pc:sldMk cId="1052931262" sldId="305"/>
            <ac:spMk id="28" creationId="{F5FEC104-0EE1-944A-A614-990EC89727B7}"/>
          </ac:spMkLst>
        </pc:spChg>
        <pc:spChg chg="del">
          <ac:chgData name="Jathushan Rajasegaran" userId="e11f5012-4599-48d5-903e-244098873366" providerId="ADAL" clId="{4C135C2F-0515-8948-8893-6FCD8F15CB5E}" dt="2019-05-26T09:11:49.443" v="761" actId="478"/>
          <ac:spMkLst>
            <pc:docMk/>
            <pc:sldMk cId="1052931262" sldId="305"/>
            <ac:spMk id="29" creationId="{B4544143-5404-5145-BA2E-552579EEB422}"/>
          </ac:spMkLst>
        </pc:spChg>
        <pc:spChg chg="add mod topLvl">
          <ac:chgData name="Jathushan Rajasegaran" userId="e11f5012-4599-48d5-903e-244098873366" providerId="ADAL" clId="{4C135C2F-0515-8948-8893-6FCD8F15CB5E}" dt="2019-05-26T09:16:37.118" v="794" actId="208"/>
          <ac:spMkLst>
            <pc:docMk/>
            <pc:sldMk cId="1052931262" sldId="305"/>
            <ac:spMk id="30" creationId="{AB4B124F-391C-744A-B6C2-5FD0E2DF7A0D}"/>
          </ac:spMkLst>
        </pc:spChg>
        <pc:spChg chg="add mod topLvl">
          <ac:chgData name="Jathushan Rajasegaran" userId="e11f5012-4599-48d5-903e-244098873366" providerId="ADAL" clId="{4C135C2F-0515-8948-8893-6FCD8F15CB5E}" dt="2019-05-26T09:16:37.118" v="794" actId="208"/>
          <ac:spMkLst>
            <pc:docMk/>
            <pc:sldMk cId="1052931262" sldId="305"/>
            <ac:spMk id="31" creationId="{F55C9034-32BB-E949-968D-696D85A5AFA9}"/>
          </ac:spMkLst>
        </pc:spChg>
        <pc:spChg chg="add mod topLvl">
          <ac:chgData name="Jathushan Rajasegaran" userId="e11f5012-4599-48d5-903e-244098873366" providerId="ADAL" clId="{4C135C2F-0515-8948-8893-6FCD8F15CB5E}" dt="2019-05-26T09:16:37.118" v="794" actId="208"/>
          <ac:spMkLst>
            <pc:docMk/>
            <pc:sldMk cId="1052931262" sldId="305"/>
            <ac:spMk id="32" creationId="{CF02F717-504A-8A43-BD36-592C44D8B9B4}"/>
          </ac:spMkLst>
        </pc:spChg>
        <pc:spChg chg="add mod topLvl">
          <ac:chgData name="Jathushan Rajasegaran" userId="e11f5012-4599-48d5-903e-244098873366" providerId="ADAL" clId="{4C135C2F-0515-8948-8893-6FCD8F15CB5E}" dt="2019-05-26T09:16:37.118" v="794" actId="208"/>
          <ac:spMkLst>
            <pc:docMk/>
            <pc:sldMk cId="1052931262" sldId="305"/>
            <ac:spMk id="33" creationId="{279FAFA2-55DB-5542-B31A-4C505247E479}"/>
          </ac:spMkLst>
        </pc:spChg>
        <pc:spChg chg="add mod topLvl">
          <ac:chgData name="Jathushan Rajasegaran" userId="e11f5012-4599-48d5-903e-244098873366" providerId="ADAL" clId="{4C135C2F-0515-8948-8893-6FCD8F15CB5E}" dt="2019-05-26T09:16:37.118" v="794" actId="208"/>
          <ac:spMkLst>
            <pc:docMk/>
            <pc:sldMk cId="1052931262" sldId="305"/>
            <ac:spMk id="34" creationId="{A2BA6EDE-E123-ED46-849B-BD48FC4DD3C4}"/>
          </ac:spMkLst>
        </pc:spChg>
        <pc:spChg chg="add mod topLvl">
          <ac:chgData name="Jathushan Rajasegaran" userId="e11f5012-4599-48d5-903e-244098873366" providerId="ADAL" clId="{4C135C2F-0515-8948-8893-6FCD8F15CB5E}" dt="2019-05-26T09:16:37.118" v="794" actId="208"/>
          <ac:spMkLst>
            <pc:docMk/>
            <pc:sldMk cId="1052931262" sldId="305"/>
            <ac:spMk id="35" creationId="{634C9205-5AA7-6F47-86C3-C97133737DA6}"/>
          </ac:spMkLst>
        </pc:spChg>
        <pc:spChg chg="add mod topLvl">
          <ac:chgData name="Jathushan Rajasegaran" userId="e11f5012-4599-48d5-903e-244098873366" providerId="ADAL" clId="{4C135C2F-0515-8948-8893-6FCD8F15CB5E}" dt="2019-05-26T09:16:37.118" v="794" actId="208"/>
          <ac:spMkLst>
            <pc:docMk/>
            <pc:sldMk cId="1052931262" sldId="305"/>
            <ac:spMk id="36" creationId="{1AA26DD9-0E41-194B-BB93-3C48CE5CF4EC}"/>
          </ac:spMkLst>
        </pc:spChg>
        <pc:spChg chg="add mod topLvl">
          <ac:chgData name="Jathushan Rajasegaran" userId="e11f5012-4599-48d5-903e-244098873366" providerId="ADAL" clId="{4C135C2F-0515-8948-8893-6FCD8F15CB5E}" dt="2019-05-26T09:16:37.118" v="794" actId="208"/>
          <ac:spMkLst>
            <pc:docMk/>
            <pc:sldMk cId="1052931262" sldId="305"/>
            <ac:spMk id="37" creationId="{E3698A82-7CD4-3541-AF38-30D206BC5218}"/>
          </ac:spMkLst>
        </pc:spChg>
        <pc:spChg chg="add mod">
          <ac:chgData name="Jathushan Rajasegaran" userId="e11f5012-4599-48d5-903e-244098873366" providerId="ADAL" clId="{4C135C2F-0515-8948-8893-6FCD8F15CB5E}" dt="2019-05-26T09:30:19.078" v="959" actId="1036"/>
          <ac:spMkLst>
            <pc:docMk/>
            <pc:sldMk cId="1052931262" sldId="305"/>
            <ac:spMk id="38" creationId="{08B6EC4E-9349-1546-8717-144361945AED}"/>
          </ac:spMkLst>
        </pc:spChg>
        <pc:spChg chg="add mod">
          <ac:chgData name="Jathushan Rajasegaran" userId="e11f5012-4599-48d5-903e-244098873366" providerId="ADAL" clId="{4C135C2F-0515-8948-8893-6FCD8F15CB5E}" dt="2019-05-26T09:30:19.078" v="959" actId="1036"/>
          <ac:spMkLst>
            <pc:docMk/>
            <pc:sldMk cId="1052931262" sldId="305"/>
            <ac:spMk id="39" creationId="{F0D4747B-1A3E-B040-956B-823F44E0A44F}"/>
          </ac:spMkLst>
        </pc:spChg>
        <pc:grpChg chg="add del mod">
          <ac:chgData name="Jathushan Rajasegaran" userId="e11f5012-4599-48d5-903e-244098873366" providerId="ADAL" clId="{4C135C2F-0515-8948-8893-6FCD8F15CB5E}" dt="2019-05-26T09:15:18.642" v="782" actId="165"/>
          <ac:grpSpMkLst>
            <pc:docMk/>
            <pc:sldMk cId="1052931262" sldId="305"/>
            <ac:grpSpMk id="3" creationId="{B8F087B0-60DC-1A45-A63D-462E519E62C3}"/>
          </ac:grpSpMkLst>
        </pc:grpChg>
        <pc:grpChg chg="add del mod">
          <ac:chgData name="Jathushan Rajasegaran" userId="e11f5012-4599-48d5-903e-244098873366" providerId="ADAL" clId="{4C135C2F-0515-8948-8893-6FCD8F15CB5E}" dt="2019-05-26T09:16:54.711" v="795" actId="478"/>
          <ac:grpSpMkLst>
            <pc:docMk/>
            <pc:sldMk cId="1052931262" sldId="305"/>
            <ac:grpSpMk id="5" creationId="{7D018F6D-3E5A-514C-996D-2604C30FAB90}"/>
          </ac:grpSpMkLst>
        </pc:grpChg>
      </pc:sldChg>
      <pc:sldChg chg="add del">
        <pc:chgData name="Jathushan Rajasegaran" userId="e11f5012-4599-48d5-903e-244098873366" providerId="ADAL" clId="{4C135C2F-0515-8948-8893-6FCD8F15CB5E}" dt="2019-05-28T06:50:42.480" v="6475" actId="2696"/>
        <pc:sldMkLst>
          <pc:docMk/>
          <pc:sldMk cId="1642372050" sldId="305"/>
        </pc:sldMkLst>
      </pc:sldChg>
      <pc:sldChg chg="addSp delSp modSp add modTransition modAnim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3276116652" sldId="305"/>
        </pc:sldMkLst>
        <pc:spChg chg="mod">
          <ac:chgData name="Jathushan Rajasegaran" userId="e11f5012-4599-48d5-903e-244098873366" providerId="ADAL" clId="{4C135C2F-0515-8948-8893-6FCD8F15CB5E}" dt="2019-05-28T08:25:25.161" v="7345" actId="1037"/>
          <ac:spMkLst>
            <pc:docMk/>
            <pc:sldMk cId="3276116652" sldId="305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3276116652" sldId="305"/>
            <ac:spMk id="3" creationId="{056BEFFB-FC5D-7844-B521-EC2FAB37265A}"/>
          </ac:spMkLst>
        </pc:spChg>
        <pc:spChg chg="mod">
          <ac:chgData name="Jathushan Rajasegaran" userId="e11f5012-4599-48d5-903e-244098873366" providerId="ADAL" clId="{4C135C2F-0515-8948-8893-6FCD8F15CB5E}" dt="2019-05-28T09:32:39.437" v="7708" actId="1582"/>
          <ac:spMkLst>
            <pc:docMk/>
            <pc:sldMk cId="3276116652" sldId="305"/>
            <ac:spMk id="7" creationId="{AF08FC55-2D24-B548-A09F-A73D4AD8BF8E}"/>
          </ac:spMkLst>
        </pc:spChg>
        <pc:spChg chg="mod">
          <ac:chgData name="Jathushan Rajasegaran" userId="e11f5012-4599-48d5-903e-244098873366" providerId="ADAL" clId="{4C135C2F-0515-8948-8893-6FCD8F15CB5E}" dt="2019-05-28T09:32:39.437" v="7708" actId="1582"/>
          <ac:spMkLst>
            <pc:docMk/>
            <pc:sldMk cId="3276116652" sldId="305"/>
            <ac:spMk id="8" creationId="{ACE3F2A0-65E6-5444-871B-77714835DFD1}"/>
          </ac:spMkLst>
        </pc:spChg>
        <pc:spChg chg="mod">
          <ac:chgData name="Jathushan Rajasegaran" userId="e11f5012-4599-48d5-903e-244098873366" providerId="ADAL" clId="{4C135C2F-0515-8948-8893-6FCD8F15CB5E}" dt="2019-05-28T09:32:39.437" v="7708" actId="1582"/>
          <ac:spMkLst>
            <pc:docMk/>
            <pc:sldMk cId="3276116652" sldId="305"/>
            <ac:spMk id="9" creationId="{6D143D5B-2D93-4D44-88FD-4181A3C0891A}"/>
          </ac:spMkLst>
        </pc:spChg>
        <pc:spChg chg="mod">
          <ac:chgData name="Jathushan Rajasegaran" userId="e11f5012-4599-48d5-903e-244098873366" providerId="ADAL" clId="{4C135C2F-0515-8948-8893-6FCD8F15CB5E}" dt="2019-05-28T09:32:39.437" v="7708" actId="1582"/>
          <ac:spMkLst>
            <pc:docMk/>
            <pc:sldMk cId="3276116652" sldId="305"/>
            <ac:spMk id="10" creationId="{CCEDED0A-526C-954F-ABF1-3CC0998BF1A1}"/>
          </ac:spMkLst>
        </pc:spChg>
        <pc:spChg chg="mod">
          <ac:chgData name="Jathushan Rajasegaran" userId="e11f5012-4599-48d5-903e-244098873366" providerId="ADAL" clId="{4C135C2F-0515-8948-8893-6FCD8F15CB5E}" dt="2019-05-28T09:32:39.437" v="7708" actId="1582"/>
          <ac:spMkLst>
            <pc:docMk/>
            <pc:sldMk cId="3276116652" sldId="305"/>
            <ac:spMk id="11" creationId="{A12B2ECA-643B-2248-AA70-F1ED8BF9D321}"/>
          </ac:spMkLst>
        </pc:spChg>
        <pc:spChg chg="mod">
          <ac:chgData name="Jathushan Rajasegaran" userId="e11f5012-4599-48d5-903e-244098873366" providerId="ADAL" clId="{4C135C2F-0515-8948-8893-6FCD8F15CB5E}" dt="2019-05-28T09:32:39.437" v="7708" actId="1582"/>
          <ac:spMkLst>
            <pc:docMk/>
            <pc:sldMk cId="3276116652" sldId="305"/>
            <ac:spMk id="12" creationId="{56B7114A-C9F1-C748-BAFE-7913EC067236}"/>
          </ac:spMkLst>
        </pc:spChg>
        <pc:spChg chg="mod">
          <ac:chgData name="Jathushan Rajasegaran" userId="e11f5012-4599-48d5-903e-244098873366" providerId="ADAL" clId="{4C135C2F-0515-8948-8893-6FCD8F15CB5E}" dt="2019-05-28T09:32:39.437" v="7708" actId="1582"/>
          <ac:spMkLst>
            <pc:docMk/>
            <pc:sldMk cId="3276116652" sldId="305"/>
            <ac:spMk id="13" creationId="{D82C4AF4-B22F-9C47-8302-34CE3D4E9890}"/>
          </ac:spMkLst>
        </pc:spChg>
        <pc:spChg chg="mod">
          <ac:chgData name="Jathushan Rajasegaran" userId="e11f5012-4599-48d5-903e-244098873366" providerId="ADAL" clId="{4C135C2F-0515-8948-8893-6FCD8F15CB5E}" dt="2019-05-28T09:32:39.437" v="7708" actId="1582"/>
          <ac:spMkLst>
            <pc:docMk/>
            <pc:sldMk cId="3276116652" sldId="305"/>
            <ac:spMk id="14" creationId="{5626C2A2-2285-7444-B697-DBDB74C64A3E}"/>
          </ac:spMkLst>
        </pc:spChg>
        <pc:spChg chg="mod">
          <ac:chgData name="Jathushan Rajasegaran" userId="e11f5012-4599-48d5-903e-244098873366" providerId="ADAL" clId="{4C135C2F-0515-8948-8893-6FCD8F15CB5E}" dt="2019-05-28T09:32:39.437" v="7708" actId="1582"/>
          <ac:spMkLst>
            <pc:docMk/>
            <pc:sldMk cId="3276116652" sldId="305"/>
            <ac:spMk id="15" creationId="{1C0BA8A2-C1F5-9E40-8499-8D80F4616681}"/>
          </ac:spMkLst>
        </pc:spChg>
        <pc:spChg chg="add del mod">
          <ac:chgData name="Jathushan Rajasegaran" userId="e11f5012-4599-48d5-903e-244098873366" providerId="ADAL" clId="{4C135C2F-0515-8948-8893-6FCD8F15CB5E}" dt="2019-05-28T09:32:13.934" v="7702" actId="478"/>
          <ac:spMkLst>
            <pc:docMk/>
            <pc:sldMk cId="3276116652" sldId="305"/>
            <ac:spMk id="16" creationId="{536A2BE7-9544-204B-BFDB-CF1007C8F4B1}"/>
          </ac:spMkLst>
        </pc:spChg>
        <pc:spChg chg="mod">
          <ac:chgData name="Jathushan Rajasegaran" userId="e11f5012-4599-48d5-903e-244098873366" providerId="ADAL" clId="{4C135C2F-0515-8948-8893-6FCD8F15CB5E}" dt="2019-05-28T09:32:39.437" v="7708" actId="1582"/>
          <ac:spMkLst>
            <pc:docMk/>
            <pc:sldMk cId="3276116652" sldId="305"/>
            <ac:spMk id="17" creationId="{6757EFD5-A768-F740-BBE6-D7FB4D2034E4}"/>
          </ac:spMkLst>
        </pc:spChg>
        <pc:spChg chg="mod">
          <ac:chgData name="Jathushan Rajasegaran" userId="e11f5012-4599-48d5-903e-244098873366" providerId="ADAL" clId="{4C135C2F-0515-8948-8893-6FCD8F15CB5E}" dt="2019-05-28T09:32:50.519" v="7709" actId="14100"/>
          <ac:spMkLst>
            <pc:docMk/>
            <pc:sldMk cId="3276116652" sldId="305"/>
            <ac:spMk id="38" creationId="{08B6EC4E-9349-1546-8717-144361945AED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3276116652" sldId="305"/>
            <ac:spMk id="39" creationId="{F0D4747B-1A3E-B040-956B-823F44E0A44F}"/>
          </ac:spMkLst>
        </pc:spChg>
        <pc:grpChg chg="add mod">
          <ac:chgData name="Jathushan Rajasegaran" userId="e11f5012-4599-48d5-903e-244098873366" providerId="ADAL" clId="{4C135C2F-0515-8948-8893-6FCD8F15CB5E}" dt="2019-05-28T09:33:05.305" v="7710" actId="171"/>
          <ac:grpSpMkLst>
            <pc:docMk/>
            <pc:sldMk cId="3276116652" sldId="305"/>
            <ac:grpSpMk id="6" creationId="{227BFA74-7EE7-C246-9817-992660CD0ED1}"/>
          </ac:grpSpMkLst>
        </pc:grpChg>
        <pc:picChg chg="del mod">
          <ac:chgData name="Jathushan Rajasegaran" userId="e11f5012-4599-48d5-903e-244098873366" providerId="ADAL" clId="{4C135C2F-0515-8948-8893-6FCD8F15CB5E}" dt="2019-05-28T08:30:27.956" v="7572" actId="478"/>
          <ac:picMkLst>
            <pc:docMk/>
            <pc:sldMk cId="3276116652" sldId="305"/>
            <ac:picMk id="4" creationId="{2DBC0E48-EF12-D941-A7F6-105BBBDACFCC}"/>
          </ac:picMkLst>
        </pc:picChg>
      </pc:sldChg>
      <pc:sldChg chg="addSp delSp modSp add modTransition modAnim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40568071" sldId="306"/>
        </pc:sldMkLst>
        <pc:spChg chg="mod">
          <ac:chgData name="Jathushan Rajasegaran" userId="e11f5012-4599-48d5-903e-244098873366" providerId="ADAL" clId="{4C135C2F-0515-8948-8893-6FCD8F15CB5E}" dt="2019-05-28T08:25:31.525" v="7354" actId="1037"/>
          <ac:spMkLst>
            <pc:docMk/>
            <pc:sldMk cId="40568071" sldId="306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40568071" sldId="306"/>
            <ac:spMk id="3" creationId="{3255250F-8BFA-B145-B111-61083C0C0280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40568071" sldId="306"/>
            <ac:spMk id="7" creationId="{34256B40-8468-E540-86C6-D33EBDDFE60C}"/>
          </ac:spMkLst>
        </pc:spChg>
        <pc:spChg chg="del mod">
          <ac:chgData name="Jathushan Rajasegaran" userId="e11f5012-4599-48d5-903e-244098873366" providerId="ADAL" clId="{4C135C2F-0515-8948-8893-6FCD8F15CB5E}" dt="2019-05-28T09:34:00.288" v="7713" actId="478"/>
          <ac:spMkLst>
            <pc:docMk/>
            <pc:sldMk cId="40568071" sldId="306"/>
            <ac:spMk id="16" creationId="{536A2BE7-9544-204B-BFDB-CF1007C8F4B1}"/>
          </ac:spMkLst>
        </pc:spChg>
        <pc:spChg chg="mod">
          <ac:chgData name="Jathushan Rajasegaran" userId="e11f5012-4599-48d5-903e-244098873366" providerId="ADAL" clId="{4C135C2F-0515-8948-8893-6FCD8F15CB5E}" dt="2019-05-28T09:34:46.444" v="7726" actId="207"/>
          <ac:spMkLst>
            <pc:docMk/>
            <pc:sldMk cId="40568071" sldId="306"/>
            <ac:spMk id="38" creationId="{08B6EC4E-9349-1546-8717-144361945AED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40568071" sldId="306"/>
            <ac:spMk id="39" creationId="{F0D4747B-1A3E-B040-956B-823F44E0A44F}"/>
          </ac:spMkLst>
        </pc:spChg>
        <pc:grpChg chg="add mod">
          <ac:chgData name="Jathushan Rajasegaran" userId="e11f5012-4599-48d5-903e-244098873366" providerId="ADAL" clId="{4C135C2F-0515-8948-8893-6FCD8F15CB5E}" dt="2019-05-28T09:34:06.223" v="7715" actId="1076"/>
          <ac:grpSpMkLst>
            <pc:docMk/>
            <pc:sldMk cId="40568071" sldId="306"/>
            <ac:grpSpMk id="8" creationId="{99709CDA-C75B-A04B-80E7-0FC93CC70BB0}"/>
          </ac:grpSpMkLst>
        </pc:grpChg>
        <pc:picChg chg="del mod">
          <ac:chgData name="Jathushan Rajasegaran" userId="e11f5012-4599-48d5-903e-244098873366" providerId="ADAL" clId="{4C135C2F-0515-8948-8893-6FCD8F15CB5E}" dt="2019-05-28T08:30:29.899" v="7573" actId="478"/>
          <ac:picMkLst>
            <pc:docMk/>
            <pc:sldMk cId="40568071" sldId="306"/>
            <ac:picMk id="4" creationId="{2DBC0E48-EF12-D941-A7F6-105BBBDACFCC}"/>
          </ac:picMkLst>
        </pc:picChg>
      </pc:sldChg>
      <pc:sldChg chg="add del">
        <pc:chgData name="Jathushan Rajasegaran" userId="e11f5012-4599-48d5-903e-244098873366" providerId="ADAL" clId="{4C135C2F-0515-8948-8893-6FCD8F15CB5E}" dt="2019-05-28T06:50:42.509" v="6476" actId="2696"/>
        <pc:sldMkLst>
          <pc:docMk/>
          <pc:sldMk cId="1273573169" sldId="306"/>
        </pc:sldMkLst>
      </pc:sldChg>
      <pc:sldChg chg="addSp modSp add del modTransition modAnim modNotesTx">
        <pc:chgData name="Jathushan Rajasegaran" userId="e11f5012-4599-48d5-903e-244098873366" providerId="ADAL" clId="{4C135C2F-0515-8948-8893-6FCD8F15CB5E}" dt="2019-05-28T06:29:55.048" v="6445" actId="2696"/>
        <pc:sldMkLst>
          <pc:docMk/>
          <pc:sldMk cId="2572660471" sldId="306"/>
        </pc:sldMkLst>
        <pc:spChg chg="add mod">
          <ac:chgData name="Jathushan Rajasegaran" userId="e11f5012-4599-48d5-903e-244098873366" providerId="ADAL" clId="{4C135C2F-0515-8948-8893-6FCD8F15CB5E}" dt="2019-05-26T09:30:27.999" v="966" actId="1036"/>
          <ac:spMkLst>
            <pc:docMk/>
            <pc:sldMk cId="2572660471" sldId="306"/>
            <ac:spMk id="7" creationId="{34256B40-8468-E540-86C6-D33EBDDFE60C}"/>
          </ac:spMkLst>
        </pc:spChg>
        <pc:spChg chg="mod">
          <ac:chgData name="Jathushan Rajasegaran" userId="e11f5012-4599-48d5-903e-244098873366" providerId="ADAL" clId="{4C135C2F-0515-8948-8893-6FCD8F15CB5E}" dt="2019-05-26T09:30:27.999" v="966" actId="1036"/>
          <ac:spMkLst>
            <pc:docMk/>
            <pc:sldMk cId="2572660471" sldId="306"/>
            <ac:spMk id="16" creationId="{536A2BE7-9544-204B-BFDB-CF1007C8F4B1}"/>
          </ac:spMkLst>
        </pc:spChg>
        <pc:spChg chg="mod">
          <ac:chgData name="Jathushan Rajasegaran" userId="e11f5012-4599-48d5-903e-244098873366" providerId="ADAL" clId="{4C135C2F-0515-8948-8893-6FCD8F15CB5E}" dt="2019-05-26T09:30:27.999" v="966" actId="1036"/>
          <ac:spMkLst>
            <pc:docMk/>
            <pc:sldMk cId="2572660471" sldId="306"/>
            <ac:spMk id="38" creationId="{08B6EC4E-9349-1546-8717-144361945AED}"/>
          </ac:spMkLst>
        </pc:spChg>
        <pc:spChg chg="mod">
          <ac:chgData name="Jathushan Rajasegaran" userId="e11f5012-4599-48d5-903e-244098873366" providerId="ADAL" clId="{4C135C2F-0515-8948-8893-6FCD8F15CB5E}" dt="2019-05-26T09:30:27.999" v="966" actId="1036"/>
          <ac:spMkLst>
            <pc:docMk/>
            <pc:sldMk cId="2572660471" sldId="306"/>
            <ac:spMk id="39" creationId="{F0D4747B-1A3E-B040-956B-823F44E0A44F}"/>
          </ac:spMkLst>
        </pc:spChg>
      </pc:sldChg>
      <pc:sldChg chg="addSp modSp add del modTransition modAnim modNotesTx">
        <pc:chgData name="Jathushan Rajasegaran" userId="e11f5012-4599-48d5-903e-244098873366" providerId="ADAL" clId="{4C135C2F-0515-8948-8893-6FCD8F15CB5E}" dt="2019-05-28T06:29:55.051" v="6446" actId="2696"/>
        <pc:sldMkLst>
          <pc:docMk/>
          <pc:sldMk cId="742243918" sldId="307"/>
        </pc:sldMkLst>
        <pc:spChg chg="mod">
          <ac:chgData name="Jathushan Rajasegaran" userId="e11f5012-4599-48d5-903e-244098873366" providerId="ADAL" clId="{4C135C2F-0515-8948-8893-6FCD8F15CB5E}" dt="2019-05-26T09:30:33.780" v="971" actId="1036"/>
          <ac:spMkLst>
            <pc:docMk/>
            <pc:sldMk cId="742243918" sldId="307"/>
            <ac:spMk id="7" creationId="{34256B40-8468-E540-86C6-D33EBDDFE60C}"/>
          </ac:spMkLst>
        </pc:spChg>
        <pc:spChg chg="add mod">
          <ac:chgData name="Jathushan Rajasegaran" userId="e11f5012-4599-48d5-903e-244098873366" providerId="ADAL" clId="{4C135C2F-0515-8948-8893-6FCD8F15CB5E}" dt="2019-05-26T09:30:33.780" v="971" actId="1036"/>
          <ac:spMkLst>
            <pc:docMk/>
            <pc:sldMk cId="742243918" sldId="307"/>
            <ac:spMk id="8" creationId="{8B27C947-87FF-3842-9B74-132279A542D8}"/>
          </ac:spMkLst>
        </pc:spChg>
        <pc:spChg chg="mod">
          <ac:chgData name="Jathushan Rajasegaran" userId="e11f5012-4599-48d5-903e-244098873366" providerId="ADAL" clId="{4C135C2F-0515-8948-8893-6FCD8F15CB5E}" dt="2019-05-26T09:30:33.780" v="971" actId="1036"/>
          <ac:spMkLst>
            <pc:docMk/>
            <pc:sldMk cId="742243918" sldId="307"/>
            <ac:spMk id="16" creationId="{536A2BE7-9544-204B-BFDB-CF1007C8F4B1}"/>
          </ac:spMkLst>
        </pc:spChg>
        <pc:spChg chg="mod">
          <ac:chgData name="Jathushan Rajasegaran" userId="e11f5012-4599-48d5-903e-244098873366" providerId="ADAL" clId="{4C135C2F-0515-8948-8893-6FCD8F15CB5E}" dt="2019-05-26T09:30:33.780" v="971" actId="1036"/>
          <ac:spMkLst>
            <pc:docMk/>
            <pc:sldMk cId="742243918" sldId="307"/>
            <ac:spMk id="38" creationId="{08B6EC4E-9349-1546-8717-144361945AED}"/>
          </ac:spMkLst>
        </pc:spChg>
        <pc:spChg chg="mod">
          <ac:chgData name="Jathushan Rajasegaran" userId="e11f5012-4599-48d5-903e-244098873366" providerId="ADAL" clId="{4C135C2F-0515-8948-8893-6FCD8F15CB5E}" dt="2019-05-26T09:30:33.780" v="971" actId="1036"/>
          <ac:spMkLst>
            <pc:docMk/>
            <pc:sldMk cId="742243918" sldId="307"/>
            <ac:spMk id="39" creationId="{F0D4747B-1A3E-B040-956B-823F44E0A44F}"/>
          </ac:spMkLst>
        </pc:spChg>
      </pc:sldChg>
      <pc:sldChg chg="add del">
        <pc:chgData name="Jathushan Rajasegaran" userId="e11f5012-4599-48d5-903e-244098873366" providerId="ADAL" clId="{4C135C2F-0515-8948-8893-6FCD8F15CB5E}" dt="2019-05-28T06:50:42.542" v="6477" actId="2696"/>
        <pc:sldMkLst>
          <pc:docMk/>
          <pc:sldMk cId="1178282386" sldId="307"/>
        </pc:sldMkLst>
      </pc:sldChg>
      <pc:sldChg chg="addSp delSp modSp add modTransition modAnim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3146539291" sldId="307"/>
        </pc:sldMkLst>
        <pc:spChg chg="mod">
          <ac:chgData name="Jathushan Rajasegaran" userId="e11f5012-4599-48d5-903e-244098873366" providerId="ADAL" clId="{4C135C2F-0515-8948-8893-6FCD8F15CB5E}" dt="2019-05-28T08:25:39.144" v="7363" actId="1037"/>
          <ac:spMkLst>
            <pc:docMk/>
            <pc:sldMk cId="3146539291" sldId="307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3146539291" sldId="307"/>
            <ac:spMk id="3" creationId="{59603397-022D-BF4E-8FD2-D26AB764AEEC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3146539291" sldId="307"/>
            <ac:spMk id="7" creationId="{34256B40-8468-E540-86C6-D33EBDDFE60C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3146539291" sldId="307"/>
            <ac:spMk id="8" creationId="{8B27C947-87FF-3842-9B74-132279A542D8}"/>
          </ac:spMkLst>
        </pc:spChg>
        <pc:spChg chg="del mod">
          <ac:chgData name="Jathushan Rajasegaran" userId="e11f5012-4599-48d5-903e-244098873366" providerId="ADAL" clId="{4C135C2F-0515-8948-8893-6FCD8F15CB5E}" dt="2019-05-28T09:34:51.288" v="7727" actId="478"/>
          <ac:spMkLst>
            <pc:docMk/>
            <pc:sldMk cId="3146539291" sldId="307"/>
            <ac:spMk id="16" creationId="{536A2BE7-9544-204B-BFDB-CF1007C8F4B1}"/>
          </ac:spMkLst>
        </pc:spChg>
        <pc:spChg chg="mod">
          <ac:chgData name="Jathushan Rajasegaran" userId="e11f5012-4599-48d5-903e-244098873366" providerId="ADAL" clId="{4C135C2F-0515-8948-8893-6FCD8F15CB5E}" dt="2019-05-28T09:35:13.912" v="7731" actId="166"/>
          <ac:spMkLst>
            <pc:docMk/>
            <pc:sldMk cId="3146539291" sldId="307"/>
            <ac:spMk id="38" creationId="{08B6EC4E-9349-1546-8717-144361945AED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3146539291" sldId="307"/>
            <ac:spMk id="39" creationId="{F0D4747B-1A3E-B040-956B-823F44E0A44F}"/>
          </ac:spMkLst>
        </pc:spChg>
        <pc:grpChg chg="add mod">
          <ac:chgData name="Jathushan Rajasegaran" userId="e11f5012-4599-48d5-903e-244098873366" providerId="ADAL" clId="{4C135C2F-0515-8948-8893-6FCD8F15CB5E}" dt="2019-05-28T09:34:57.722" v="7729" actId="1076"/>
          <ac:grpSpMkLst>
            <pc:docMk/>
            <pc:sldMk cId="3146539291" sldId="307"/>
            <ac:grpSpMk id="9" creationId="{766A4878-D9CF-7647-B70F-C9D607F83722}"/>
          </ac:grpSpMkLst>
        </pc:grpChg>
        <pc:picChg chg="del mod">
          <ac:chgData name="Jathushan Rajasegaran" userId="e11f5012-4599-48d5-903e-244098873366" providerId="ADAL" clId="{4C135C2F-0515-8948-8893-6FCD8F15CB5E}" dt="2019-05-28T08:30:32.504" v="7574" actId="478"/>
          <ac:picMkLst>
            <pc:docMk/>
            <pc:sldMk cId="3146539291" sldId="307"/>
            <ac:picMk id="4" creationId="{2DBC0E48-EF12-D941-A7F6-105BBBDACFCC}"/>
          </ac:picMkLst>
        </pc:picChg>
      </pc:sldChg>
      <pc:sldChg chg="add del">
        <pc:chgData name="Jathushan Rajasegaran" userId="e11f5012-4599-48d5-903e-244098873366" providerId="ADAL" clId="{4C135C2F-0515-8948-8893-6FCD8F15CB5E}" dt="2019-05-28T06:50:42.578" v="6478" actId="2696"/>
        <pc:sldMkLst>
          <pc:docMk/>
          <pc:sldMk cId="125413488" sldId="308"/>
        </pc:sldMkLst>
      </pc:sldChg>
      <pc:sldChg chg="addSp delSp modSp add del modAnim modNotesTx">
        <pc:chgData name="Jathushan Rajasegaran" userId="e11f5012-4599-48d5-903e-244098873366" providerId="ADAL" clId="{4C135C2F-0515-8948-8893-6FCD8F15CB5E}" dt="2019-05-28T06:29:55.053" v="6447" actId="2696"/>
        <pc:sldMkLst>
          <pc:docMk/>
          <pc:sldMk cId="776630871" sldId="308"/>
        </pc:sldMkLst>
        <pc:spChg chg="mod">
          <ac:chgData name="Jathushan Rajasegaran" userId="e11f5012-4599-48d5-903e-244098873366" providerId="ADAL" clId="{4C135C2F-0515-8948-8893-6FCD8F15CB5E}" dt="2019-05-26T09:31:05.271" v="980" actId="14100"/>
          <ac:spMkLst>
            <pc:docMk/>
            <pc:sldMk cId="776630871" sldId="308"/>
            <ac:spMk id="7" creationId="{34256B40-8468-E540-86C6-D33EBDDFE60C}"/>
          </ac:spMkLst>
        </pc:spChg>
        <pc:spChg chg="mod">
          <ac:chgData name="Jathushan Rajasegaran" userId="e11f5012-4599-48d5-903e-244098873366" providerId="ADAL" clId="{4C135C2F-0515-8948-8893-6FCD8F15CB5E}" dt="2019-05-26T09:31:07.842" v="981" actId="14100"/>
          <ac:spMkLst>
            <pc:docMk/>
            <pc:sldMk cId="776630871" sldId="308"/>
            <ac:spMk id="8" creationId="{8B27C947-87FF-3842-9B74-132279A542D8}"/>
          </ac:spMkLst>
        </pc:spChg>
        <pc:spChg chg="add mod">
          <ac:chgData name="Jathushan Rajasegaran" userId="e11f5012-4599-48d5-903e-244098873366" providerId="ADAL" clId="{4C135C2F-0515-8948-8893-6FCD8F15CB5E}" dt="2019-05-26T09:30:39.646" v="976" actId="1036"/>
          <ac:spMkLst>
            <pc:docMk/>
            <pc:sldMk cId="776630871" sldId="308"/>
            <ac:spMk id="9" creationId="{3C5F180B-D690-1B42-BECE-26A4F42165A6}"/>
          </ac:spMkLst>
        </pc:spChg>
        <pc:spChg chg="add mod">
          <ac:chgData name="Jathushan Rajasegaran" userId="e11f5012-4599-48d5-903e-244098873366" providerId="ADAL" clId="{4C135C2F-0515-8948-8893-6FCD8F15CB5E}" dt="2019-05-26T09:31:22.913" v="982" actId="207"/>
          <ac:spMkLst>
            <pc:docMk/>
            <pc:sldMk cId="776630871" sldId="308"/>
            <ac:spMk id="10" creationId="{3B6E0884-E5FC-8C4F-B07A-28B67B2FD5BB}"/>
          </ac:spMkLst>
        </pc:spChg>
        <pc:spChg chg="add del">
          <ac:chgData name="Jathushan Rajasegaran" userId="e11f5012-4599-48d5-903e-244098873366" providerId="ADAL" clId="{4C135C2F-0515-8948-8893-6FCD8F15CB5E}" dt="2019-05-26T09:31:28.870" v="984" actId="478"/>
          <ac:spMkLst>
            <pc:docMk/>
            <pc:sldMk cId="776630871" sldId="308"/>
            <ac:spMk id="11" creationId="{C3A12EB6-8DC4-7B4B-9DB0-A45D34C2905E}"/>
          </ac:spMkLst>
        </pc:spChg>
        <pc:spChg chg="mod">
          <ac:chgData name="Jathushan Rajasegaran" userId="e11f5012-4599-48d5-903e-244098873366" providerId="ADAL" clId="{4C135C2F-0515-8948-8893-6FCD8F15CB5E}" dt="2019-05-26T09:30:39.646" v="976" actId="1036"/>
          <ac:spMkLst>
            <pc:docMk/>
            <pc:sldMk cId="776630871" sldId="308"/>
            <ac:spMk id="16" creationId="{536A2BE7-9544-204B-BFDB-CF1007C8F4B1}"/>
          </ac:spMkLst>
        </pc:spChg>
        <pc:spChg chg="del">
          <ac:chgData name="Jathushan Rajasegaran" userId="e11f5012-4599-48d5-903e-244098873366" providerId="ADAL" clId="{4C135C2F-0515-8948-8893-6FCD8F15CB5E}" dt="2019-05-26T09:29:52.307" v="950" actId="478"/>
          <ac:spMkLst>
            <pc:docMk/>
            <pc:sldMk cId="776630871" sldId="308"/>
            <ac:spMk id="38" creationId="{08B6EC4E-9349-1546-8717-144361945AED}"/>
          </ac:spMkLst>
        </pc:spChg>
        <pc:spChg chg="mod">
          <ac:chgData name="Jathushan Rajasegaran" userId="e11f5012-4599-48d5-903e-244098873366" providerId="ADAL" clId="{4C135C2F-0515-8948-8893-6FCD8F15CB5E}" dt="2019-05-26T09:30:54.611" v="979" actId="14100"/>
          <ac:spMkLst>
            <pc:docMk/>
            <pc:sldMk cId="776630871" sldId="308"/>
            <ac:spMk id="39" creationId="{F0D4747B-1A3E-B040-956B-823F44E0A44F}"/>
          </ac:spMkLst>
        </pc:spChg>
      </pc:sldChg>
      <pc:sldChg chg="addSp delSp modSp add modTransition modAnim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3571651529" sldId="308"/>
        </pc:sldMkLst>
        <pc:spChg chg="mod">
          <ac:chgData name="Jathushan Rajasegaran" userId="e11f5012-4599-48d5-903e-244098873366" providerId="ADAL" clId="{4C135C2F-0515-8948-8893-6FCD8F15CB5E}" dt="2019-05-28T08:25:44.882" v="7372" actId="1037"/>
          <ac:spMkLst>
            <pc:docMk/>
            <pc:sldMk cId="3571651529" sldId="308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3571651529" sldId="308"/>
            <ac:spMk id="3" creationId="{26F81F7C-8E87-B84C-9DFD-D147DAF59B6C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3571651529" sldId="308"/>
            <ac:spMk id="7" creationId="{34256B40-8468-E540-86C6-D33EBDDFE60C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3571651529" sldId="308"/>
            <ac:spMk id="8" creationId="{8B27C947-87FF-3842-9B74-132279A542D8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3571651529" sldId="308"/>
            <ac:spMk id="9" creationId="{3C5F180B-D690-1B42-BECE-26A4F42165A6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3571651529" sldId="308"/>
            <ac:spMk id="10" creationId="{3B6E0884-E5FC-8C4F-B07A-28B67B2FD5BB}"/>
          </ac:spMkLst>
        </pc:spChg>
        <pc:spChg chg="add del mod">
          <ac:chgData name="Jathushan Rajasegaran" userId="e11f5012-4599-48d5-903e-244098873366" providerId="ADAL" clId="{4C135C2F-0515-8948-8893-6FCD8F15CB5E}" dt="2019-05-28T09:35:24.508" v="7737" actId="478"/>
          <ac:spMkLst>
            <pc:docMk/>
            <pc:sldMk cId="3571651529" sldId="308"/>
            <ac:spMk id="16" creationId="{536A2BE7-9544-204B-BFDB-CF1007C8F4B1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3571651529" sldId="308"/>
            <ac:spMk id="39" creationId="{F0D4747B-1A3E-B040-956B-823F44E0A44F}"/>
          </ac:spMkLst>
        </pc:spChg>
        <pc:grpChg chg="add del">
          <ac:chgData name="Jathushan Rajasegaran" userId="e11f5012-4599-48d5-903e-244098873366" providerId="ADAL" clId="{4C135C2F-0515-8948-8893-6FCD8F15CB5E}" dt="2019-05-28T09:35:20.049" v="7734"/>
          <ac:grpSpMkLst>
            <pc:docMk/>
            <pc:sldMk cId="3571651529" sldId="308"/>
            <ac:grpSpMk id="11" creationId="{FD6DF2E4-B31A-CD44-9E60-A6A05A81FFE2}"/>
          </ac:grpSpMkLst>
        </pc:grpChg>
        <pc:grpChg chg="add">
          <ac:chgData name="Jathushan Rajasegaran" userId="e11f5012-4599-48d5-903e-244098873366" providerId="ADAL" clId="{4C135C2F-0515-8948-8893-6FCD8F15CB5E}" dt="2019-05-28T09:35:21.932" v="7736"/>
          <ac:grpSpMkLst>
            <pc:docMk/>
            <pc:sldMk cId="3571651529" sldId="308"/>
            <ac:grpSpMk id="23" creationId="{515675A7-C527-7E49-82D9-AB5710EBD3D8}"/>
          </ac:grpSpMkLst>
        </pc:grpChg>
        <pc:picChg chg="del mod">
          <ac:chgData name="Jathushan Rajasegaran" userId="e11f5012-4599-48d5-903e-244098873366" providerId="ADAL" clId="{4C135C2F-0515-8948-8893-6FCD8F15CB5E}" dt="2019-05-28T08:30:36.206" v="7575" actId="478"/>
          <ac:picMkLst>
            <pc:docMk/>
            <pc:sldMk cId="3571651529" sldId="308"/>
            <ac:picMk id="4" creationId="{2DBC0E48-EF12-D941-A7F6-105BBBDACFCC}"/>
          </ac:picMkLst>
        </pc:picChg>
      </pc:sldChg>
      <pc:sldChg chg="add del">
        <pc:chgData name="Jathushan Rajasegaran" userId="e11f5012-4599-48d5-903e-244098873366" providerId="ADAL" clId="{4C135C2F-0515-8948-8893-6FCD8F15CB5E}" dt="2019-05-28T06:50:42.606" v="6479" actId="2696"/>
        <pc:sldMkLst>
          <pc:docMk/>
          <pc:sldMk cId="998918665" sldId="309"/>
        </pc:sldMkLst>
      </pc:sldChg>
      <pc:sldChg chg="addSp delSp modSp add modTransition">
        <pc:chgData name="Jathushan Rajasegaran" userId="e11f5012-4599-48d5-903e-244098873366" providerId="ADAL" clId="{4C135C2F-0515-8948-8893-6FCD8F15CB5E}" dt="2019-05-29T06:08:54.007" v="8396"/>
        <pc:sldMkLst>
          <pc:docMk/>
          <pc:sldMk cId="1099660882" sldId="309"/>
        </pc:sldMkLst>
        <pc:spChg chg="mod">
          <ac:chgData name="Jathushan Rajasegaran" userId="e11f5012-4599-48d5-903e-244098873366" providerId="ADAL" clId="{4C135C2F-0515-8948-8893-6FCD8F15CB5E}" dt="2019-05-28T08:25:51.145" v="7381" actId="1037"/>
          <ac:spMkLst>
            <pc:docMk/>
            <pc:sldMk cId="1099660882" sldId="309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1099660882" sldId="309"/>
            <ac:spMk id="3" creationId="{E1160939-85B5-4941-9C6A-07D43145BBD4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1099660882" sldId="309"/>
            <ac:spMk id="9" creationId="{3C5F180B-D690-1B42-BECE-26A4F42165A6}"/>
          </ac:spMkLst>
        </pc:spChg>
        <pc:spChg chg="del mod">
          <ac:chgData name="Jathushan Rajasegaran" userId="e11f5012-4599-48d5-903e-244098873366" providerId="ADAL" clId="{4C135C2F-0515-8948-8893-6FCD8F15CB5E}" dt="2019-05-28T09:36:10.260" v="7743" actId="478"/>
          <ac:spMkLst>
            <pc:docMk/>
            <pc:sldMk cId="1099660882" sldId="309"/>
            <ac:spMk id="10" creationId="{3B6E0884-E5FC-8C4F-B07A-28B67B2FD5BB}"/>
          </ac:spMkLst>
        </pc:spChg>
        <pc:spChg chg="del mod">
          <ac:chgData name="Jathushan Rajasegaran" userId="e11f5012-4599-48d5-903e-244098873366" providerId="ADAL" clId="{4C135C2F-0515-8948-8893-6FCD8F15CB5E}" dt="2019-05-28T09:35:51.021" v="7739" actId="478"/>
          <ac:spMkLst>
            <pc:docMk/>
            <pc:sldMk cId="1099660882" sldId="309"/>
            <ac:spMk id="16" creationId="{536A2BE7-9544-204B-BFDB-CF1007C8F4B1}"/>
          </ac:spMkLst>
        </pc:spChg>
        <pc:grpChg chg="add">
          <ac:chgData name="Jathushan Rajasegaran" userId="e11f5012-4599-48d5-903e-244098873366" providerId="ADAL" clId="{4C135C2F-0515-8948-8893-6FCD8F15CB5E}" dt="2019-05-28T09:35:47.650" v="7738"/>
          <ac:grpSpMkLst>
            <pc:docMk/>
            <pc:sldMk cId="1099660882" sldId="309"/>
            <ac:grpSpMk id="6" creationId="{886B3248-2B1D-C34E-A01F-FFD1F4F785FC}"/>
          </ac:grpSpMkLst>
        </pc:grpChg>
        <pc:grpChg chg="add mod">
          <ac:chgData name="Jathushan Rajasegaran" userId="e11f5012-4599-48d5-903e-244098873366" providerId="ADAL" clId="{4C135C2F-0515-8948-8893-6FCD8F15CB5E}" dt="2019-05-28T09:36:07.595" v="7742" actId="207"/>
          <ac:grpSpMkLst>
            <pc:docMk/>
            <pc:sldMk cId="1099660882" sldId="309"/>
            <ac:grpSpMk id="20" creationId="{7E36CECC-3CBC-8C40-A3B7-726FBA8AAC26}"/>
          </ac:grpSpMkLst>
        </pc:grpChg>
        <pc:picChg chg="del mod">
          <ac:chgData name="Jathushan Rajasegaran" userId="e11f5012-4599-48d5-903e-244098873366" providerId="ADAL" clId="{4C135C2F-0515-8948-8893-6FCD8F15CB5E}" dt="2019-05-28T08:30:38.203" v="7576" actId="478"/>
          <ac:picMkLst>
            <pc:docMk/>
            <pc:sldMk cId="1099660882" sldId="309"/>
            <ac:picMk id="4" creationId="{2DBC0E48-EF12-D941-A7F6-105BBBDACFCC}"/>
          </ac:picMkLst>
        </pc:picChg>
      </pc:sldChg>
      <pc:sldChg chg="delSp modSp add del modTransition modNotesTx">
        <pc:chgData name="Jathushan Rajasegaran" userId="e11f5012-4599-48d5-903e-244098873366" providerId="ADAL" clId="{4C135C2F-0515-8948-8893-6FCD8F15CB5E}" dt="2019-05-28T06:29:55.055" v="6448" actId="2696"/>
        <pc:sldMkLst>
          <pc:docMk/>
          <pc:sldMk cId="1370731309" sldId="309"/>
        </pc:sldMkLst>
        <pc:spChg chg="del">
          <ac:chgData name="Jathushan Rajasegaran" userId="e11f5012-4599-48d5-903e-244098873366" providerId="ADAL" clId="{4C135C2F-0515-8948-8893-6FCD8F15CB5E}" dt="2019-05-26T09:31:35.470" v="987" actId="478"/>
          <ac:spMkLst>
            <pc:docMk/>
            <pc:sldMk cId="1370731309" sldId="309"/>
            <ac:spMk id="7" creationId="{34256B40-8468-E540-86C6-D33EBDDFE60C}"/>
          </ac:spMkLst>
        </pc:spChg>
        <pc:spChg chg="del">
          <ac:chgData name="Jathushan Rajasegaran" userId="e11f5012-4599-48d5-903e-244098873366" providerId="ADAL" clId="{4C135C2F-0515-8948-8893-6FCD8F15CB5E}" dt="2019-05-26T09:31:36.697" v="989" actId="478"/>
          <ac:spMkLst>
            <pc:docMk/>
            <pc:sldMk cId="1370731309" sldId="309"/>
            <ac:spMk id="8" creationId="{8B27C947-87FF-3842-9B74-132279A542D8}"/>
          </ac:spMkLst>
        </pc:spChg>
        <pc:spChg chg="mod">
          <ac:chgData name="Jathushan Rajasegaran" userId="e11f5012-4599-48d5-903e-244098873366" providerId="ADAL" clId="{4C135C2F-0515-8948-8893-6FCD8F15CB5E}" dt="2019-05-26T09:34:57.267" v="1030" actId="1076"/>
          <ac:spMkLst>
            <pc:docMk/>
            <pc:sldMk cId="1370731309" sldId="309"/>
            <ac:spMk id="9" creationId="{3C5F180B-D690-1B42-BECE-26A4F42165A6}"/>
          </ac:spMkLst>
        </pc:spChg>
        <pc:spChg chg="mod">
          <ac:chgData name="Jathushan Rajasegaran" userId="e11f5012-4599-48d5-903e-244098873366" providerId="ADAL" clId="{4C135C2F-0515-8948-8893-6FCD8F15CB5E}" dt="2019-05-26T09:31:33.983" v="986" actId="167"/>
          <ac:spMkLst>
            <pc:docMk/>
            <pc:sldMk cId="1370731309" sldId="309"/>
            <ac:spMk id="10" creationId="{3B6E0884-E5FC-8C4F-B07A-28B67B2FD5BB}"/>
          </ac:spMkLst>
        </pc:spChg>
        <pc:spChg chg="del">
          <ac:chgData name="Jathushan Rajasegaran" userId="e11f5012-4599-48d5-903e-244098873366" providerId="ADAL" clId="{4C135C2F-0515-8948-8893-6FCD8F15CB5E}" dt="2019-05-26T09:31:36.196" v="988" actId="478"/>
          <ac:spMkLst>
            <pc:docMk/>
            <pc:sldMk cId="1370731309" sldId="309"/>
            <ac:spMk id="39" creationId="{F0D4747B-1A3E-B040-956B-823F44E0A44F}"/>
          </ac:spMkLst>
        </pc:spChg>
      </pc:sldChg>
      <pc:sldChg chg="addSp delSp modSp add del modNotesTx">
        <pc:chgData name="Jathushan Rajasegaran" userId="e11f5012-4599-48d5-903e-244098873366" providerId="ADAL" clId="{4C135C2F-0515-8948-8893-6FCD8F15CB5E}" dt="2019-05-28T06:29:55.058" v="6449" actId="2696"/>
        <pc:sldMkLst>
          <pc:docMk/>
          <pc:sldMk cId="1030885790" sldId="310"/>
        </pc:sldMkLst>
        <pc:spChg chg="del">
          <ac:chgData name="Jathushan Rajasegaran" userId="e11f5012-4599-48d5-903e-244098873366" providerId="ADAL" clId="{4C135C2F-0515-8948-8893-6FCD8F15CB5E}" dt="2019-05-26T09:35:31.620" v="1037" actId="478"/>
          <ac:spMkLst>
            <pc:docMk/>
            <pc:sldMk cId="1030885790" sldId="310"/>
            <ac:spMk id="7" creationId="{34256B40-8468-E540-86C6-D33EBDDFE60C}"/>
          </ac:spMkLst>
        </pc:spChg>
        <pc:spChg chg="del">
          <ac:chgData name="Jathushan Rajasegaran" userId="e11f5012-4599-48d5-903e-244098873366" providerId="ADAL" clId="{4C135C2F-0515-8948-8893-6FCD8F15CB5E}" dt="2019-05-26T09:35:32.394" v="1038" actId="478"/>
          <ac:spMkLst>
            <pc:docMk/>
            <pc:sldMk cId="1030885790" sldId="310"/>
            <ac:spMk id="8" creationId="{8B27C947-87FF-3842-9B74-132279A542D8}"/>
          </ac:spMkLst>
        </pc:spChg>
        <pc:spChg chg="add del mod">
          <ac:chgData name="Jathushan Rajasegaran" userId="e11f5012-4599-48d5-903e-244098873366" providerId="ADAL" clId="{4C135C2F-0515-8948-8893-6FCD8F15CB5E}" dt="2019-05-26T09:38:11.961" v="1068" actId="1076"/>
          <ac:spMkLst>
            <pc:docMk/>
            <pc:sldMk cId="1030885790" sldId="310"/>
            <ac:spMk id="9" creationId="{3C5F180B-D690-1B42-BECE-26A4F42165A6}"/>
          </ac:spMkLst>
        </pc:spChg>
        <pc:spChg chg="mod">
          <ac:chgData name="Jathushan Rajasegaran" userId="e11f5012-4599-48d5-903e-244098873366" providerId="ADAL" clId="{4C135C2F-0515-8948-8893-6FCD8F15CB5E}" dt="2019-05-26T09:38:11.961" v="1068" actId="1076"/>
          <ac:spMkLst>
            <pc:docMk/>
            <pc:sldMk cId="1030885790" sldId="310"/>
            <ac:spMk id="10" creationId="{3B6E0884-E5FC-8C4F-B07A-28B67B2FD5BB}"/>
          </ac:spMkLst>
        </pc:spChg>
        <pc:spChg chg="add del mod">
          <ac:chgData name="Jathushan Rajasegaran" userId="e11f5012-4599-48d5-903e-244098873366" providerId="ADAL" clId="{4C135C2F-0515-8948-8893-6FCD8F15CB5E}" dt="2019-05-26T09:35:44.790" v="1042"/>
          <ac:spMkLst>
            <pc:docMk/>
            <pc:sldMk cId="1030885790" sldId="310"/>
            <ac:spMk id="11" creationId="{78E8532C-0468-404E-9046-4A7598505C63}"/>
          </ac:spMkLst>
        </pc:spChg>
        <pc:spChg chg="add del mod">
          <ac:chgData name="Jathushan Rajasegaran" userId="e11f5012-4599-48d5-903e-244098873366" providerId="ADAL" clId="{4C135C2F-0515-8948-8893-6FCD8F15CB5E}" dt="2019-05-26T09:35:44.790" v="1042"/>
          <ac:spMkLst>
            <pc:docMk/>
            <pc:sldMk cId="1030885790" sldId="310"/>
            <ac:spMk id="12" creationId="{CD0F34F6-C0BF-854E-8808-BF817440918D}"/>
          </ac:spMkLst>
        </pc:spChg>
        <pc:spChg chg="add del mod">
          <ac:chgData name="Jathushan Rajasegaran" userId="e11f5012-4599-48d5-903e-244098873366" providerId="ADAL" clId="{4C135C2F-0515-8948-8893-6FCD8F15CB5E}" dt="2019-05-26T09:35:44.790" v="1042"/>
          <ac:spMkLst>
            <pc:docMk/>
            <pc:sldMk cId="1030885790" sldId="310"/>
            <ac:spMk id="13" creationId="{C721BA3F-8CA0-3347-AE3B-1A33F8FA2040}"/>
          </ac:spMkLst>
        </pc:spChg>
        <pc:spChg chg="add mod">
          <ac:chgData name="Jathushan Rajasegaran" userId="e11f5012-4599-48d5-903e-244098873366" providerId="ADAL" clId="{4C135C2F-0515-8948-8893-6FCD8F15CB5E}" dt="2019-05-26T09:38:11.961" v="1068" actId="1076"/>
          <ac:spMkLst>
            <pc:docMk/>
            <pc:sldMk cId="1030885790" sldId="310"/>
            <ac:spMk id="14" creationId="{0C1FAF68-1DD8-9747-870B-9E9D41866CE9}"/>
          </ac:spMkLst>
        </pc:spChg>
        <pc:spChg chg="add mod">
          <ac:chgData name="Jathushan Rajasegaran" userId="e11f5012-4599-48d5-903e-244098873366" providerId="ADAL" clId="{4C135C2F-0515-8948-8893-6FCD8F15CB5E}" dt="2019-05-26T09:38:11.961" v="1068" actId="1076"/>
          <ac:spMkLst>
            <pc:docMk/>
            <pc:sldMk cId="1030885790" sldId="310"/>
            <ac:spMk id="15" creationId="{BDAEA76F-F467-9746-B5F8-7E65956276AB}"/>
          </ac:spMkLst>
        </pc:spChg>
        <pc:spChg chg="mod">
          <ac:chgData name="Jathushan Rajasegaran" userId="e11f5012-4599-48d5-903e-244098873366" providerId="ADAL" clId="{4C135C2F-0515-8948-8893-6FCD8F15CB5E}" dt="2019-05-26T09:38:11.961" v="1068" actId="1076"/>
          <ac:spMkLst>
            <pc:docMk/>
            <pc:sldMk cId="1030885790" sldId="310"/>
            <ac:spMk id="16" creationId="{536A2BE7-9544-204B-BFDB-CF1007C8F4B1}"/>
          </ac:spMkLst>
        </pc:spChg>
        <pc:spChg chg="add del mod">
          <ac:chgData name="Jathushan Rajasegaran" userId="e11f5012-4599-48d5-903e-244098873366" providerId="ADAL" clId="{4C135C2F-0515-8948-8893-6FCD8F15CB5E}" dt="2019-05-26T09:38:11.961" v="1068" actId="1076"/>
          <ac:spMkLst>
            <pc:docMk/>
            <pc:sldMk cId="1030885790" sldId="310"/>
            <ac:spMk id="17" creationId="{3C3A1CB7-A4A0-E244-8452-59CDC2027525}"/>
          </ac:spMkLst>
        </pc:spChg>
        <pc:spChg chg="del">
          <ac:chgData name="Jathushan Rajasegaran" userId="e11f5012-4599-48d5-903e-244098873366" providerId="ADAL" clId="{4C135C2F-0515-8948-8893-6FCD8F15CB5E}" dt="2019-05-26T09:35:30.779" v="1036" actId="478"/>
          <ac:spMkLst>
            <pc:docMk/>
            <pc:sldMk cId="1030885790" sldId="310"/>
            <ac:spMk id="39" creationId="{F0D4747B-1A3E-B040-956B-823F44E0A44F}"/>
          </ac:spMkLst>
        </pc:spChg>
      </pc:sldChg>
      <pc:sldChg chg="add del">
        <pc:chgData name="Jathushan Rajasegaran" userId="e11f5012-4599-48d5-903e-244098873366" providerId="ADAL" clId="{4C135C2F-0515-8948-8893-6FCD8F15CB5E}" dt="2019-05-28T06:50:42.634" v="6480" actId="2696"/>
        <pc:sldMkLst>
          <pc:docMk/>
          <pc:sldMk cId="3428837947" sldId="310"/>
        </pc:sldMkLst>
      </pc:sldChg>
      <pc:sldChg chg="addSp delSp modSp ad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4145076763" sldId="310"/>
        </pc:sldMkLst>
        <pc:spChg chg="mod">
          <ac:chgData name="Jathushan Rajasegaran" userId="e11f5012-4599-48d5-903e-244098873366" providerId="ADAL" clId="{4C135C2F-0515-8948-8893-6FCD8F15CB5E}" dt="2019-05-28T08:25:56.590" v="7390" actId="1037"/>
          <ac:spMkLst>
            <pc:docMk/>
            <pc:sldMk cId="4145076763" sldId="310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4145076763" sldId="310"/>
            <ac:spMk id="3" creationId="{3871FC6D-4873-DB42-AC40-0AB0EFB0AD52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4145076763" sldId="310"/>
            <ac:spMk id="9" creationId="{3C5F180B-D690-1B42-BECE-26A4F42165A6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4145076763" sldId="310"/>
            <ac:spMk id="10" creationId="{3B6E0884-E5FC-8C4F-B07A-28B67B2FD5BB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4145076763" sldId="310"/>
            <ac:spMk id="14" creationId="{0C1FAF68-1DD8-9747-870B-9E9D41866CE9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4145076763" sldId="310"/>
            <ac:spMk id="15" creationId="{BDAEA76F-F467-9746-B5F8-7E65956276AB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4145076763" sldId="310"/>
            <ac:spMk id="16" creationId="{536A2BE7-9544-204B-BFDB-CF1007C8F4B1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4145076763" sldId="310"/>
            <ac:spMk id="17" creationId="{3C3A1CB7-A4A0-E244-8452-59CDC2027525}"/>
          </ac:spMkLst>
        </pc:spChg>
        <pc:picChg chg="del mod">
          <ac:chgData name="Jathushan Rajasegaran" userId="e11f5012-4599-48d5-903e-244098873366" providerId="ADAL" clId="{4C135C2F-0515-8948-8893-6FCD8F15CB5E}" dt="2019-05-28T08:30:40.945" v="7577" actId="478"/>
          <ac:picMkLst>
            <pc:docMk/>
            <pc:sldMk cId="4145076763" sldId="310"/>
            <ac:picMk id="4" creationId="{2DBC0E48-EF12-D941-A7F6-105BBBDACFCC}"/>
          </ac:picMkLst>
        </pc:picChg>
      </pc:sldChg>
      <pc:sldChg chg="add del">
        <pc:chgData name="Jathushan Rajasegaran" userId="e11f5012-4599-48d5-903e-244098873366" providerId="ADAL" clId="{4C135C2F-0515-8948-8893-6FCD8F15CB5E}" dt="2019-05-28T06:50:42.651" v="6481" actId="2696"/>
        <pc:sldMkLst>
          <pc:docMk/>
          <pc:sldMk cId="481809272" sldId="311"/>
        </pc:sldMkLst>
      </pc:sldChg>
      <pc:sldChg chg="addSp delSp modSp add del modNotesTx">
        <pc:chgData name="Jathushan Rajasegaran" userId="e11f5012-4599-48d5-903e-244098873366" providerId="ADAL" clId="{4C135C2F-0515-8948-8893-6FCD8F15CB5E}" dt="2019-05-28T06:29:55.065" v="6450" actId="2696"/>
        <pc:sldMkLst>
          <pc:docMk/>
          <pc:sldMk cId="1161037003" sldId="311"/>
        </pc:sldMkLst>
        <pc:spChg chg="mod">
          <ac:chgData name="Jathushan Rajasegaran" userId="e11f5012-4599-48d5-903e-244098873366" providerId="ADAL" clId="{4C135C2F-0515-8948-8893-6FCD8F15CB5E}" dt="2019-05-26T09:37:56.048" v="1065" actId="1076"/>
          <ac:spMkLst>
            <pc:docMk/>
            <pc:sldMk cId="1161037003" sldId="311"/>
            <ac:spMk id="9" creationId="{3C5F180B-D690-1B42-BECE-26A4F42165A6}"/>
          </ac:spMkLst>
        </pc:spChg>
        <pc:spChg chg="mod">
          <ac:chgData name="Jathushan Rajasegaran" userId="e11f5012-4599-48d5-903e-244098873366" providerId="ADAL" clId="{4C135C2F-0515-8948-8893-6FCD8F15CB5E}" dt="2019-05-26T09:37:56.048" v="1065" actId="1076"/>
          <ac:spMkLst>
            <pc:docMk/>
            <pc:sldMk cId="1161037003" sldId="311"/>
            <ac:spMk id="10" creationId="{3B6E0884-E5FC-8C4F-B07A-28B67B2FD5BB}"/>
          </ac:spMkLst>
        </pc:spChg>
        <pc:spChg chg="add del">
          <ac:chgData name="Jathushan Rajasegaran" userId="e11f5012-4599-48d5-903e-244098873366" providerId="ADAL" clId="{4C135C2F-0515-8948-8893-6FCD8F15CB5E}" dt="2019-05-26T09:37:44.244" v="1062" actId="478"/>
          <ac:spMkLst>
            <pc:docMk/>
            <pc:sldMk cId="1161037003" sldId="311"/>
            <ac:spMk id="11" creationId="{1411B8DD-3160-6342-81CD-AAC901396142}"/>
          </ac:spMkLst>
        </pc:spChg>
        <pc:spChg chg="add del">
          <ac:chgData name="Jathushan Rajasegaran" userId="e11f5012-4599-48d5-903e-244098873366" providerId="ADAL" clId="{4C135C2F-0515-8948-8893-6FCD8F15CB5E}" dt="2019-05-26T09:37:44.244" v="1062" actId="478"/>
          <ac:spMkLst>
            <pc:docMk/>
            <pc:sldMk cId="1161037003" sldId="311"/>
            <ac:spMk id="12" creationId="{1028E7FA-AC15-3543-95CD-6EB0170C3DB8}"/>
          </ac:spMkLst>
        </pc:spChg>
        <pc:spChg chg="add del">
          <ac:chgData name="Jathushan Rajasegaran" userId="e11f5012-4599-48d5-903e-244098873366" providerId="ADAL" clId="{4C135C2F-0515-8948-8893-6FCD8F15CB5E}" dt="2019-05-26T09:37:44.244" v="1062" actId="478"/>
          <ac:spMkLst>
            <pc:docMk/>
            <pc:sldMk cId="1161037003" sldId="311"/>
            <ac:spMk id="13" creationId="{A277CC92-E4ED-9542-B117-8FEBA1C766C1}"/>
          </ac:spMkLst>
        </pc:spChg>
        <pc:spChg chg="mod">
          <ac:chgData name="Jathushan Rajasegaran" userId="e11f5012-4599-48d5-903e-244098873366" providerId="ADAL" clId="{4C135C2F-0515-8948-8893-6FCD8F15CB5E}" dt="2019-05-26T09:37:56.048" v="1065" actId="1076"/>
          <ac:spMkLst>
            <pc:docMk/>
            <pc:sldMk cId="1161037003" sldId="311"/>
            <ac:spMk id="14" creationId="{0C1FAF68-1DD8-9747-870B-9E9D41866CE9}"/>
          </ac:spMkLst>
        </pc:spChg>
        <pc:spChg chg="mod">
          <ac:chgData name="Jathushan Rajasegaran" userId="e11f5012-4599-48d5-903e-244098873366" providerId="ADAL" clId="{4C135C2F-0515-8948-8893-6FCD8F15CB5E}" dt="2019-05-26T09:37:56.048" v="1065" actId="1076"/>
          <ac:spMkLst>
            <pc:docMk/>
            <pc:sldMk cId="1161037003" sldId="311"/>
            <ac:spMk id="15" creationId="{BDAEA76F-F467-9746-B5F8-7E65956276AB}"/>
          </ac:spMkLst>
        </pc:spChg>
        <pc:spChg chg="mod">
          <ac:chgData name="Jathushan Rajasegaran" userId="e11f5012-4599-48d5-903e-244098873366" providerId="ADAL" clId="{4C135C2F-0515-8948-8893-6FCD8F15CB5E}" dt="2019-05-26T09:37:56.048" v="1065" actId="1076"/>
          <ac:spMkLst>
            <pc:docMk/>
            <pc:sldMk cId="1161037003" sldId="311"/>
            <ac:spMk id="16" creationId="{536A2BE7-9544-204B-BFDB-CF1007C8F4B1}"/>
          </ac:spMkLst>
        </pc:spChg>
        <pc:spChg chg="mod">
          <ac:chgData name="Jathushan Rajasegaran" userId="e11f5012-4599-48d5-903e-244098873366" providerId="ADAL" clId="{4C135C2F-0515-8948-8893-6FCD8F15CB5E}" dt="2019-05-26T09:37:56.048" v="1065" actId="1076"/>
          <ac:spMkLst>
            <pc:docMk/>
            <pc:sldMk cId="1161037003" sldId="311"/>
            <ac:spMk id="17" creationId="{3C3A1CB7-A4A0-E244-8452-59CDC2027525}"/>
          </ac:spMkLst>
        </pc:spChg>
        <pc:spChg chg="add del">
          <ac:chgData name="Jathushan Rajasegaran" userId="e11f5012-4599-48d5-903e-244098873366" providerId="ADAL" clId="{4C135C2F-0515-8948-8893-6FCD8F15CB5E}" dt="2019-05-26T09:37:44.244" v="1062" actId="478"/>
          <ac:spMkLst>
            <pc:docMk/>
            <pc:sldMk cId="1161037003" sldId="311"/>
            <ac:spMk id="18" creationId="{E037433C-B625-124B-AE29-1692275C6A58}"/>
          </ac:spMkLst>
        </pc:spChg>
        <pc:spChg chg="add del">
          <ac:chgData name="Jathushan Rajasegaran" userId="e11f5012-4599-48d5-903e-244098873366" providerId="ADAL" clId="{4C135C2F-0515-8948-8893-6FCD8F15CB5E}" dt="2019-05-26T09:37:44.244" v="1062" actId="478"/>
          <ac:spMkLst>
            <pc:docMk/>
            <pc:sldMk cId="1161037003" sldId="311"/>
            <ac:spMk id="19" creationId="{77D79BEB-4A67-9B4D-A0F9-0367DC8925D1}"/>
          </ac:spMkLst>
        </pc:spChg>
        <pc:spChg chg="add del">
          <ac:chgData name="Jathushan Rajasegaran" userId="e11f5012-4599-48d5-903e-244098873366" providerId="ADAL" clId="{4C135C2F-0515-8948-8893-6FCD8F15CB5E}" dt="2019-05-26T09:37:44.244" v="1062" actId="478"/>
          <ac:spMkLst>
            <pc:docMk/>
            <pc:sldMk cId="1161037003" sldId="311"/>
            <ac:spMk id="20" creationId="{D70F8CF0-2631-F04E-8CCD-9AECA9ECC7A4}"/>
          </ac:spMkLst>
        </pc:spChg>
        <pc:spChg chg="add mod">
          <ac:chgData name="Jathushan Rajasegaran" userId="e11f5012-4599-48d5-903e-244098873366" providerId="ADAL" clId="{4C135C2F-0515-8948-8893-6FCD8F15CB5E}" dt="2019-05-26T09:37:56.048" v="1065" actId="1076"/>
          <ac:spMkLst>
            <pc:docMk/>
            <pc:sldMk cId="1161037003" sldId="311"/>
            <ac:spMk id="21" creationId="{3ECAFED8-3D22-984D-84F8-B10DEE5E9588}"/>
          </ac:spMkLst>
        </pc:spChg>
        <pc:spChg chg="add mod">
          <ac:chgData name="Jathushan Rajasegaran" userId="e11f5012-4599-48d5-903e-244098873366" providerId="ADAL" clId="{4C135C2F-0515-8948-8893-6FCD8F15CB5E}" dt="2019-05-26T09:37:56.048" v="1065" actId="1076"/>
          <ac:spMkLst>
            <pc:docMk/>
            <pc:sldMk cId="1161037003" sldId="311"/>
            <ac:spMk id="22" creationId="{7BFA72C2-3A87-D942-A0B3-658B81FE728E}"/>
          </ac:spMkLst>
        </pc:spChg>
        <pc:spChg chg="add mod">
          <ac:chgData name="Jathushan Rajasegaran" userId="e11f5012-4599-48d5-903e-244098873366" providerId="ADAL" clId="{4C135C2F-0515-8948-8893-6FCD8F15CB5E}" dt="2019-05-26T09:38:00.629" v="1066" actId="1076"/>
          <ac:spMkLst>
            <pc:docMk/>
            <pc:sldMk cId="1161037003" sldId="311"/>
            <ac:spMk id="23" creationId="{AFB7468E-7483-FA40-9B74-6457A794F1D5}"/>
          </ac:spMkLst>
        </pc:spChg>
        <pc:spChg chg="add mod">
          <ac:chgData name="Jathushan Rajasegaran" userId="e11f5012-4599-48d5-903e-244098873366" providerId="ADAL" clId="{4C135C2F-0515-8948-8893-6FCD8F15CB5E}" dt="2019-05-26T09:37:56.048" v="1065" actId="1076"/>
          <ac:spMkLst>
            <pc:docMk/>
            <pc:sldMk cId="1161037003" sldId="311"/>
            <ac:spMk id="24" creationId="{D435B3D2-0D8A-0748-9B86-618F517413F0}"/>
          </ac:spMkLst>
        </pc:spChg>
        <pc:spChg chg="add mod">
          <ac:chgData name="Jathushan Rajasegaran" userId="e11f5012-4599-48d5-903e-244098873366" providerId="ADAL" clId="{4C135C2F-0515-8948-8893-6FCD8F15CB5E}" dt="2019-05-26T09:37:56.048" v="1065" actId="1076"/>
          <ac:spMkLst>
            <pc:docMk/>
            <pc:sldMk cId="1161037003" sldId="311"/>
            <ac:spMk id="25" creationId="{9F8D7276-B41A-0849-BA3A-0F40C3DB35B3}"/>
          </ac:spMkLst>
        </pc:spChg>
        <pc:spChg chg="add mod">
          <ac:chgData name="Jathushan Rajasegaran" userId="e11f5012-4599-48d5-903e-244098873366" providerId="ADAL" clId="{4C135C2F-0515-8948-8893-6FCD8F15CB5E}" dt="2019-05-26T09:37:56.048" v="1065" actId="1076"/>
          <ac:spMkLst>
            <pc:docMk/>
            <pc:sldMk cId="1161037003" sldId="311"/>
            <ac:spMk id="26" creationId="{B82A5B9A-374A-3D4B-B1B5-0E7245765433}"/>
          </ac:spMkLst>
        </pc:spChg>
      </pc:sldChg>
      <pc:sldChg chg="addSp delSp modSp add modTransition">
        <pc:chgData name="Jathushan Rajasegaran" userId="e11f5012-4599-48d5-903e-244098873366" providerId="ADAL" clId="{4C135C2F-0515-8948-8893-6FCD8F15CB5E}" dt="2019-05-29T06:08:54.007" v="8396"/>
        <pc:sldMkLst>
          <pc:docMk/>
          <pc:sldMk cId="2801807706" sldId="311"/>
        </pc:sldMkLst>
        <pc:spChg chg="mod">
          <ac:chgData name="Jathushan Rajasegaran" userId="e11f5012-4599-48d5-903e-244098873366" providerId="ADAL" clId="{4C135C2F-0515-8948-8893-6FCD8F15CB5E}" dt="2019-05-28T08:26:04.699" v="7399" actId="1037"/>
          <ac:spMkLst>
            <pc:docMk/>
            <pc:sldMk cId="2801807706" sldId="311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2801807706" sldId="311"/>
            <ac:spMk id="3" creationId="{2075D9DA-5F6A-3542-A3DF-96ECA5524AB2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01807706" sldId="311"/>
            <ac:spMk id="9" creationId="{3C5F180B-D690-1B42-BECE-26A4F42165A6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01807706" sldId="311"/>
            <ac:spMk id="10" creationId="{3B6E0884-E5FC-8C4F-B07A-28B67B2FD5BB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01807706" sldId="311"/>
            <ac:spMk id="14" creationId="{0C1FAF68-1DD8-9747-870B-9E9D41866CE9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01807706" sldId="311"/>
            <ac:spMk id="15" creationId="{BDAEA76F-F467-9746-B5F8-7E65956276AB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01807706" sldId="311"/>
            <ac:spMk id="16" creationId="{536A2BE7-9544-204B-BFDB-CF1007C8F4B1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01807706" sldId="311"/>
            <ac:spMk id="17" creationId="{3C3A1CB7-A4A0-E244-8452-59CDC2027525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01807706" sldId="311"/>
            <ac:spMk id="21" creationId="{3ECAFED8-3D22-984D-84F8-B10DEE5E9588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01807706" sldId="311"/>
            <ac:spMk id="22" creationId="{7BFA72C2-3A87-D942-A0B3-658B81FE728E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01807706" sldId="311"/>
            <ac:spMk id="23" creationId="{AFB7468E-7483-FA40-9B74-6457A794F1D5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01807706" sldId="311"/>
            <ac:spMk id="24" creationId="{D435B3D2-0D8A-0748-9B86-618F517413F0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01807706" sldId="311"/>
            <ac:spMk id="25" creationId="{9F8D7276-B41A-0849-BA3A-0F40C3DB35B3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2801807706" sldId="311"/>
            <ac:spMk id="26" creationId="{B82A5B9A-374A-3D4B-B1B5-0E7245765433}"/>
          </ac:spMkLst>
        </pc:spChg>
        <pc:picChg chg="del mod">
          <ac:chgData name="Jathushan Rajasegaran" userId="e11f5012-4599-48d5-903e-244098873366" providerId="ADAL" clId="{4C135C2F-0515-8948-8893-6FCD8F15CB5E}" dt="2019-05-28T08:30:43.949" v="7578" actId="478"/>
          <ac:picMkLst>
            <pc:docMk/>
            <pc:sldMk cId="2801807706" sldId="311"/>
            <ac:picMk id="4" creationId="{2DBC0E48-EF12-D941-A7F6-105BBBDACFCC}"/>
          </ac:picMkLst>
        </pc:picChg>
      </pc:sldChg>
      <pc:sldChg chg="addSp delSp modSp ad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3093844557" sldId="312"/>
        </pc:sldMkLst>
        <pc:spChg chg="mod">
          <ac:chgData name="Jathushan Rajasegaran" userId="e11f5012-4599-48d5-903e-244098873366" providerId="ADAL" clId="{4C135C2F-0515-8948-8893-6FCD8F15CB5E}" dt="2019-05-28T08:26:11.790" v="7408" actId="1037"/>
          <ac:spMkLst>
            <pc:docMk/>
            <pc:sldMk cId="3093844557" sldId="312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3093844557" sldId="312"/>
            <ac:spMk id="3" creationId="{5FF540C5-41CD-D345-9499-B59C6C339AFD}"/>
          </ac:spMkLst>
        </pc:spChg>
        <pc:picChg chg="del mod">
          <ac:chgData name="Jathushan Rajasegaran" userId="e11f5012-4599-48d5-903e-244098873366" providerId="ADAL" clId="{4C135C2F-0515-8948-8893-6FCD8F15CB5E}" dt="2019-05-28T08:30:46.006" v="7579" actId="478"/>
          <ac:picMkLst>
            <pc:docMk/>
            <pc:sldMk cId="3093844557" sldId="312"/>
            <ac:picMk id="4" creationId="{2DBC0E48-EF12-D941-A7F6-105BBBDACFCC}"/>
          </ac:picMkLst>
        </pc:picChg>
        <pc:picChg chg="del">
          <ac:chgData name="Jathushan Rajasegaran" userId="e11f5012-4599-48d5-903e-244098873366" providerId="ADAL" clId="{4C135C2F-0515-8948-8893-6FCD8F15CB5E}" dt="2019-05-26T09:38:39.424" v="1070" actId="478"/>
          <ac:picMkLst>
            <pc:docMk/>
            <pc:sldMk cId="3093844557" sldId="312"/>
            <ac:picMk id="5" creationId="{40BF325B-10CA-AA44-AD01-CD5D7C5C5226}"/>
          </ac:picMkLst>
        </pc:picChg>
        <pc:picChg chg="add 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3093844557" sldId="312"/>
            <ac:picMk id="6" creationId="{4608BFF6-3C60-2846-9A67-2D979D26F585}"/>
          </ac:picMkLst>
        </pc:picChg>
      </pc:sldChg>
      <pc:sldChg chg="addSp delSp modSp ad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4216132644" sldId="313"/>
        </pc:sldMkLst>
        <pc:spChg chg="mod">
          <ac:chgData name="Jathushan Rajasegaran" userId="e11f5012-4599-48d5-903e-244098873366" providerId="ADAL" clId="{4C135C2F-0515-8948-8893-6FCD8F15CB5E}" dt="2019-05-28T08:26:17.449" v="7417" actId="1037"/>
          <ac:spMkLst>
            <pc:docMk/>
            <pc:sldMk cId="4216132644" sldId="313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4216132644" sldId="313"/>
            <ac:spMk id="3" creationId="{73C290FB-A0D8-5B4E-8D6B-57902359579A}"/>
          </ac:spMkLst>
        </pc:spChg>
        <pc:picChg chg="del mod">
          <ac:chgData name="Jathushan Rajasegaran" userId="e11f5012-4599-48d5-903e-244098873366" providerId="ADAL" clId="{4C135C2F-0515-8948-8893-6FCD8F15CB5E}" dt="2019-05-28T08:30:47.898" v="7580" actId="478"/>
          <ac:picMkLst>
            <pc:docMk/>
            <pc:sldMk cId="4216132644" sldId="313"/>
            <ac:picMk id="4" creationId="{2DBC0E48-EF12-D941-A7F6-105BBBDACFCC}"/>
          </ac:picMkLst>
        </pc:picChg>
        <pc:picChg chg="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4216132644" sldId="313"/>
            <ac:picMk id="6" creationId="{4608BFF6-3C60-2846-9A67-2D979D26F585}"/>
          </ac:picMkLst>
        </pc:picChg>
      </pc:sldChg>
      <pc:sldChg chg="addSp delSp modSp ad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3219578415" sldId="314"/>
        </pc:sldMkLst>
        <pc:spChg chg="mod">
          <ac:chgData name="Jathushan Rajasegaran" userId="e11f5012-4599-48d5-903e-244098873366" providerId="ADAL" clId="{4C135C2F-0515-8948-8893-6FCD8F15CB5E}" dt="2019-05-28T08:26:22.707" v="7426" actId="1037"/>
          <ac:spMkLst>
            <pc:docMk/>
            <pc:sldMk cId="3219578415" sldId="314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3219578415" sldId="314"/>
            <ac:spMk id="3" creationId="{C5E93E83-CE43-E846-8EA5-DC584EC94958}"/>
          </ac:spMkLst>
        </pc:spChg>
        <pc:picChg chg="del mod">
          <ac:chgData name="Jathushan Rajasegaran" userId="e11f5012-4599-48d5-903e-244098873366" providerId="ADAL" clId="{4C135C2F-0515-8948-8893-6FCD8F15CB5E}" dt="2019-05-28T08:30:49.831" v="7581" actId="478"/>
          <ac:picMkLst>
            <pc:docMk/>
            <pc:sldMk cId="3219578415" sldId="314"/>
            <ac:picMk id="4" creationId="{2DBC0E48-EF12-D941-A7F6-105BBBDACFCC}"/>
          </ac:picMkLst>
        </pc:picChg>
        <pc:picChg chg="add del">
          <ac:chgData name="Jathushan Rajasegaran" userId="e11f5012-4599-48d5-903e-244098873366" providerId="ADAL" clId="{4C135C2F-0515-8948-8893-6FCD8F15CB5E}" dt="2019-05-26T09:40:00.167" v="1089"/>
          <ac:picMkLst>
            <pc:docMk/>
            <pc:sldMk cId="3219578415" sldId="314"/>
            <ac:picMk id="5" creationId="{D32FD743-6CC3-4C4E-A63D-A1E838724D73}"/>
          </ac:picMkLst>
        </pc:picChg>
        <pc:picChg chg="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3219578415" sldId="314"/>
            <ac:picMk id="6" creationId="{4608BFF6-3C60-2846-9A67-2D979D26F585}"/>
          </ac:picMkLst>
        </pc:picChg>
      </pc:sldChg>
      <pc:sldChg chg="addSp delSp modSp ad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1606255659" sldId="315"/>
        </pc:sldMkLst>
        <pc:spChg chg="mod">
          <ac:chgData name="Jathushan Rajasegaran" userId="e11f5012-4599-48d5-903e-244098873366" providerId="ADAL" clId="{4C135C2F-0515-8948-8893-6FCD8F15CB5E}" dt="2019-05-28T08:26:29.814" v="7435" actId="1037"/>
          <ac:spMkLst>
            <pc:docMk/>
            <pc:sldMk cId="1606255659" sldId="315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1606255659" sldId="315"/>
            <ac:spMk id="3" creationId="{597767D9-4BD7-D64B-8010-D5F054F2CF2E}"/>
          </ac:spMkLst>
        </pc:spChg>
        <pc:picChg chg="del mod">
          <ac:chgData name="Jathushan Rajasegaran" userId="e11f5012-4599-48d5-903e-244098873366" providerId="ADAL" clId="{4C135C2F-0515-8948-8893-6FCD8F15CB5E}" dt="2019-05-28T08:30:52.731" v="7582" actId="478"/>
          <ac:picMkLst>
            <pc:docMk/>
            <pc:sldMk cId="1606255659" sldId="315"/>
            <ac:picMk id="4" creationId="{2DBC0E48-EF12-D941-A7F6-105BBBDACFCC}"/>
          </ac:picMkLst>
        </pc:picChg>
        <pc:picChg chg="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1606255659" sldId="315"/>
            <ac:picMk id="6" creationId="{4608BFF6-3C60-2846-9A67-2D979D26F585}"/>
          </ac:picMkLst>
        </pc:picChg>
      </pc:sldChg>
      <pc:sldChg chg="addSp delSp modSp ad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143910139" sldId="316"/>
        </pc:sldMkLst>
        <pc:spChg chg="mod">
          <ac:chgData name="Jathushan Rajasegaran" userId="e11f5012-4599-48d5-903e-244098873366" providerId="ADAL" clId="{4C135C2F-0515-8948-8893-6FCD8F15CB5E}" dt="2019-05-28T08:26:36.522" v="7444" actId="1037"/>
          <ac:spMkLst>
            <pc:docMk/>
            <pc:sldMk cId="143910139" sldId="316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143910139" sldId="316"/>
            <ac:spMk id="3" creationId="{FBD46ECF-AB3A-8341-B944-33F792AC6A1C}"/>
          </ac:spMkLst>
        </pc:spChg>
        <pc:picChg chg="del mod">
          <ac:chgData name="Jathushan Rajasegaran" userId="e11f5012-4599-48d5-903e-244098873366" providerId="ADAL" clId="{4C135C2F-0515-8948-8893-6FCD8F15CB5E}" dt="2019-05-28T08:30:54.906" v="7583" actId="478"/>
          <ac:picMkLst>
            <pc:docMk/>
            <pc:sldMk cId="143910139" sldId="316"/>
            <ac:picMk id="4" creationId="{2DBC0E48-EF12-D941-A7F6-105BBBDACFCC}"/>
          </ac:picMkLst>
        </pc:picChg>
        <pc:picChg chg="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143910139" sldId="316"/>
            <ac:picMk id="6" creationId="{4608BFF6-3C60-2846-9A67-2D979D26F585}"/>
          </ac:picMkLst>
        </pc:picChg>
      </pc:sldChg>
      <pc:sldChg chg="addSp delSp modSp ad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2087183304" sldId="317"/>
        </pc:sldMkLst>
        <pc:spChg chg="mod">
          <ac:chgData name="Jathushan Rajasegaran" userId="e11f5012-4599-48d5-903e-244098873366" providerId="ADAL" clId="{4C135C2F-0515-8948-8893-6FCD8F15CB5E}" dt="2019-05-28T08:26:46.407" v="7453" actId="1037"/>
          <ac:spMkLst>
            <pc:docMk/>
            <pc:sldMk cId="2087183304" sldId="317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2087183304" sldId="317"/>
            <ac:spMk id="3" creationId="{50927D74-97FB-2444-B523-5ECACB20FDED}"/>
          </ac:spMkLst>
        </pc:spChg>
        <pc:picChg chg="del mod">
          <ac:chgData name="Jathushan Rajasegaran" userId="e11f5012-4599-48d5-903e-244098873366" providerId="ADAL" clId="{4C135C2F-0515-8948-8893-6FCD8F15CB5E}" dt="2019-05-28T08:30:58.169" v="7584" actId="478"/>
          <ac:picMkLst>
            <pc:docMk/>
            <pc:sldMk cId="2087183304" sldId="317"/>
            <ac:picMk id="4" creationId="{2DBC0E48-EF12-D941-A7F6-105BBBDACFCC}"/>
          </ac:picMkLst>
        </pc:picChg>
        <pc:picChg chg="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2087183304" sldId="317"/>
            <ac:picMk id="6" creationId="{4608BFF6-3C60-2846-9A67-2D979D26F585}"/>
          </ac:picMkLst>
        </pc:picChg>
      </pc:sldChg>
      <pc:sldChg chg="addSp delSp modSp ad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780376756" sldId="318"/>
        </pc:sldMkLst>
        <pc:spChg chg="mod">
          <ac:chgData name="Jathushan Rajasegaran" userId="e11f5012-4599-48d5-903e-244098873366" providerId="ADAL" clId="{4C135C2F-0515-8948-8893-6FCD8F15CB5E}" dt="2019-05-28T08:26:53.100" v="7462" actId="1037"/>
          <ac:spMkLst>
            <pc:docMk/>
            <pc:sldMk cId="780376756" sldId="318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780376756" sldId="318"/>
            <ac:spMk id="3" creationId="{CB43B8CC-E662-0343-8466-DB9528B31DDC}"/>
          </ac:spMkLst>
        </pc:spChg>
        <pc:picChg chg="del mod">
          <ac:chgData name="Jathushan Rajasegaran" userId="e11f5012-4599-48d5-903e-244098873366" providerId="ADAL" clId="{4C135C2F-0515-8948-8893-6FCD8F15CB5E}" dt="2019-05-28T08:31:00.156" v="7585" actId="478"/>
          <ac:picMkLst>
            <pc:docMk/>
            <pc:sldMk cId="780376756" sldId="318"/>
            <ac:picMk id="4" creationId="{2DBC0E48-EF12-D941-A7F6-105BBBDACFCC}"/>
          </ac:picMkLst>
        </pc:picChg>
        <pc:picChg chg="add del">
          <ac:chgData name="Jathushan Rajasegaran" userId="e11f5012-4599-48d5-903e-244098873366" providerId="ADAL" clId="{4C135C2F-0515-8948-8893-6FCD8F15CB5E}" dt="2019-05-26T09:41:35.209" v="1099" actId="478"/>
          <ac:picMkLst>
            <pc:docMk/>
            <pc:sldMk cId="780376756" sldId="318"/>
            <ac:picMk id="5" creationId="{D5BCE8F3-6277-2640-A2A4-B0E2E8D606C6}"/>
          </ac:picMkLst>
        </pc:picChg>
        <pc:picChg chg="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780376756" sldId="318"/>
            <ac:picMk id="6" creationId="{4608BFF6-3C60-2846-9A67-2D979D26F585}"/>
          </ac:picMkLst>
        </pc:picChg>
      </pc:sldChg>
      <pc:sldChg chg="addSp delSp modSp ad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3527405623" sldId="319"/>
        </pc:sldMkLst>
        <pc:spChg chg="mod">
          <ac:chgData name="Jathushan Rajasegaran" userId="e11f5012-4599-48d5-903e-244098873366" providerId="ADAL" clId="{4C135C2F-0515-8948-8893-6FCD8F15CB5E}" dt="2019-05-28T08:26:59.296" v="7471" actId="1037"/>
          <ac:spMkLst>
            <pc:docMk/>
            <pc:sldMk cId="3527405623" sldId="319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3527405623" sldId="319"/>
            <ac:spMk id="3" creationId="{644CF20A-2481-3643-AF93-F6575D7721E0}"/>
          </ac:spMkLst>
        </pc:spChg>
        <pc:picChg chg="del mod">
          <ac:chgData name="Jathushan Rajasegaran" userId="e11f5012-4599-48d5-903e-244098873366" providerId="ADAL" clId="{4C135C2F-0515-8948-8893-6FCD8F15CB5E}" dt="2019-05-28T08:31:02.945" v="7586" actId="478"/>
          <ac:picMkLst>
            <pc:docMk/>
            <pc:sldMk cId="3527405623" sldId="319"/>
            <ac:picMk id="4" creationId="{2DBC0E48-EF12-D941-A7F6-105BBBDACFCC}"/>
          </ac:picMkLst>
        </pc:picChg>
        <pc:picChg chg="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3527405623" sldId="319"/>
            <ac:picMk id="6" creationId="{4608BFF6-3C60-2846-9A67-2D979D26F585}"/>
          </ac:picMkLst>
        </pc:picChg>
      </pc:sldChg>
      <pc:sldChg chg="addSp delSp modSp ad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4201995179" sldId="320"/>
        </pc:sldMkLst>
        <pc:spChg chg="mod">
          <ac:chgData name="Jathushan Rajasegaran" userId="e11f5012-4599-48d5-903e-244098873366" providerId="ADAL" clId="{4C135C2F-0515-8948-8893-6FCD8F15CB5E}" dt="2019-05-28T08:27:08.075" v="7480" actId="1037"/>
          <ac:spMkLst>
            <pc:docMk/>
            <pc:sldMk cId="4201995179" sldId="320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4201995179" sldId="320"/>
            <ac:spMk id="3" creationId="{A9C7744D-3596-DB48-966E-647B9C22C1FE}"/>
          </ac:spMkLst>
        </pc:spChg>
        <pc:picChg chg="del mod">
          <ac:chgData name="Jathushan Rajasegaran" userId="e11f5012-4599-48d5-903e-244098873366" providerId="ADAL" clId="{4C135C2F-0515-8948-8893-6FCD8F15CB5E}" dt="2019-05-28T08:31:04.727" v="7587" actId="478"/>
          <ac:picMkLst>
            <pc:docMk/>
            <pc:sldMk cId="4201995179" sldId="320"/>
            <ac:picMk id="4" creationId="{2DBC0E48-EF12-D941-A7F6-105BBBDACFCC}"/>
          </ac:picMkLst>
        </pc:picChg>
        <pc:picChg chg="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4201995179" sldId="320"/>
            <ac:picMk id="6" creationId="{4608BFF6-3C60-2846-9A67-2D979D26F585}"/>
          </ac:picMkLst>
        </pc:picChg>
      </pc:sldChg>
      <pc:sldChg chg="addSp delSp modSp ad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1731019889" sldId="321"/>
        </pc:sldMkLst>
        <pc:spChg chg="mod">
          <ac:chgData name="Jathushan Rajasegaran" userId="e11f5012-4599-48d5-903e-244098873366" providerId="ADAL" clId="{4C135C2F-0515-8948-8893-6FCD8F15CB5E}" dt="2019-05-28T08:27:14.140" v="7489" actId="1037"/>
          <ac:spMkLst>
            <pc:docMk/>
            <pc:sldMk cId="1731019889" sldId="321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1731019889" sldId="321"/>
            <ac:spMk id="3" creationId="{F56281C5-ADA4-B444-ADED-436120CEBDC4}"/>
          </ac:spMkLst>
        </pc:spChg>
        <pc:picChg chg="del mod">
          <ac:chgData name="Jathushan Rajasegaran" userId="e11f5012-4599-48d5-903e-244098873366" providerId="ADAL" clId="{4C135C2F-0515-8948-8893-6FCD8F15CB5E}" dt="2019-05-28T08:31:06.726" v="7588" actId="478"/>
          <ac:picMkLst>
            <pc:docMk/>
            <pc:sldMk cId="1731019889" sldId="321"/>
            <ac:picMk id="4" creationId="{2DBC0E48-EF12-D941-A7F6-105BBBDACFCC}"/>
          </ac:picMkLst>
        </pc:picChg>
        <pc:picChg chg="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1731019889" sldId="321"/>
            <ac:picMk id="6" creationId="{4608BFF6-3C60-2846-9A67-2D979D26F585}"/>
          </ac:picMkLst>
        </pc:picChg>
      </pc:sldChg>
      <pc:sldChg chg="addSp delSp modSp ad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3506787878" sldId="322"/>
        </pc:sldMkLst>
        <pc:spChg chg="mod">
          <ac:chgData name="Jathushan Rajasegaran" userId="e11f5012-4599-48d5-903e-244098873366" providerId="ADAL" clId="{4C135C2F-0515-8948-8893-6FCD8F15CB5E}" dt="2019-05-28T08:27:21.085" v="7498" actId="1037"/>
          <ac:spMkLst>
            <pc:docMk/>
            <pc:sldMk cId="3506787878" sldId="322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3506787878" sldId="322"/>
            <ac:spMk id="3" creationId="{05EFF9A0-908D-0D48-BBC2-3AB3C72778A2}"/>
          </ac:spMkLst>
        </pc:spChg>
        <pc:picChg chg="del mod">
          <ac:chgData name="Jathushan Rajasegaran" userId="e11f5012-4599-48d5-903e-244098873366" providerId="ADAL" clId="{4C135C2F-0515-8948-8893-6FCD8F15CB5E}" dt="2019-05-28T08:31:09.724" v="7589" actId="478"/>
          <ac:picMkLst>
            <pc:docMk/>
            <pc:sldMk cId="3506787878" sldId="322"/>
            <ac:picMk id="4" creationId="{2DBC0E48-EF12-D941-A7F6-105BBBDACFCC}"/>
          </ac:picMkLst>
        </pc:picChg>
        <pc:picChg chg="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3506787878" sldId="322"/>
            <ac:picMk id="6" creationId="{4608BFF6-3C60-2846-9A67-2D979D26F585}"/>
          </ac:picMkLst>
        </pc:picChg>
      </pc:sldChg>
      <pc:sldChg chg="addSp delSp modSp ad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647359008" sldId="323"/>
        </pc:sldMkLst>
        <pc:spChg chg="mod">
          <ac:chgData name="Jathushan Rajasegaran" userId="e11f5012-4599-48d5-903e-244098873366" providerId="ADAL" clId="{4C135C2F-0515-8948-8893-6FCD8F15CB5E}" dt="2019-05-28T08:27:26.601" v="7507" actId="1037"/>
          <ac:spMkLst>
            <pc:docMk/>
            <pc:sldMk cId="647359008" sldId="323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647359008" sldId="323"/>
            <ac:spMk id="3" creationId="{76F83696-27D3-2F46-ADB4-6D2ED85232D6}"/>
          </ac:spMkLst>
        </pc:spChg>
        <pc:picChg chg="del mod">
          <ac:chgData name="Jathushan Rajasegaran" userId="e11f5012-4599-48d5-903e-244098873366" providerId="ADAL" clId="{4C135C2F-0515-8948-8893-6FCD8F15CB5E}" dt="2019-05-28T08:31:11.732" v="7590" actId="478"/>
          <ac:picMkLst>
            <pc:docMk/>
            <pc:sldMk cId="647359008" sldId="323"/>
            <ac:picMk id="4" creationId="{2DBC0E48-EF12-D941-A7F6-105BBBDACFCC}"/>
          </ac:picMkLst>
        </pc:picChg>
        <pc:picChg chg="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647359008" sldId="323"/>
            <ac:picMk id="6" creationId="{4608BFF6-3C60-2846-9A67-2D979D26F585}"/>
          </ac:picMkLst>
        </pc:picChg>
      </pc:sldChg>
      <pc:sldChg chg="addSp delSp modSp add modTransition modAnim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2719333812" sldId="324"/>
        </pc:sldMkLst>
        <pc:spChg chg="mod">
          <ac:chgData name="Jathushan Rajasegaran" userId="e11f5012-4599-48d5-903e-244098873366" providerId="ADAL" clId="{4C135C2F-0515-8948-8893-6FCD8F15CB5E}" dt="2019-05-28T08:27:32.146" v="7516" actId="1037"/>
          <ac:spMkLst>
            <pc:docMk/>
            <pc:sldMk cId="2719333812" sldId="324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2719333812" sldId="324"/>
            <ac:spMk id="3" creationId="{7BDB894C-0DFD-8E4F-8CB7-43DF21408B60}"/>
          </ac:spMkLst>
        </pc:spChg>
        <pc:picChg chg="del mod">
          <ac:chgData name="Jathushan Rajasegaran" userId="e11f5012-4599-48d5-903e-244098873366" providerId="ADAL" clId="{4C135C2F-0515-8948-8893-6FCD8F15CB5E}" dt="2019-05-28T08:31:14.232" v="7591" actId="478"/>
          <ac:picMkLst>
            <pc:docMk/>
            <pc:sldMk cId="2719333812" sldId="324"/>
            <ac:picMk id="4" creationId="{2DBC0E48-EF12-D941-A7F6-105BBBDACFCC}"/>
          </ac:picMkLst>
        </pc:picChg>
        <pc:picChg chg="add mod">
          <ac:chgData name="Jathushan Rajasegaran" userId="e11f5012-4599-48d5-903e-244098873366" providerId="ADAL" clId="{4C135C2F-0515-8948-8893-6FCD8F15CB5E}" dt="2019-05-28T08:33:39.532" v="7611" actId="1076"/>
          <ac:picMkLst>
            <pc:docMk/>
            <pc:sldMk cId="2719333812" sldId="324"/>
            <ac:picMk id="5" creationId="{1F2815CF-39D5-074B-9C53-B27386C8842E}"/>
          </ac:picMkLst>
        </pc:picChg>
        <pc:picChg chg="del">
          <ac:chgData name="Jathushan Rajasegaran" userId="e11f5012-4599-48d5-903e-244098873366" providerId="ADAL" clId="{4C135C2F-0515-8948-8893-6FCD8F15CB5E}" dt="2019-05-26T09:56:55.541" v="1154" actId="478"/>
          <ac:picMkLst>
            <pc:docMk/>
            <pc:sldMk cId="2719333812" sldId="324"/>
            <ac:picMk id="6" creationId="{4608BFF6-3C60-2846-9A67-2D979D26F585}"/>
          </ac:picMkLst>
        </pc:picChg>
        <pc:picChg chg="add del">
          <ac:chgData name="Jathushan Rajasegaran" userId="e11f5012-4599-48d5-903e-244098873366" providerId="ADAL" clId="{4C135C2F-0515-8948-8893-6FCD8F15CB5E}" dt="2019-05-26T09:57:51.955" v="1158" actId="478"/>
          <ac:picMkLst>
            <pc:docMk/>
            <pc:sldMk cId="2719333812" sldId="324"/>
            <ac:picMk id="7" creationId="{CD33F18F-5CEC-D54F-8FCB-AD4ABE28DC9A}"/>
          </ac:picMkLst>
        </pc:picChg>
        <pc:picChg chg="add mod">
          <ac:chgData name="Jathushan Rajasegaran" userId="e11f5012-4599-48d5-903e-244098873366" providerId="ADAL" clId="{4C135C2F-0515-8948-8893-6FCD8F15CB5E}" dt="2019-05-28T08:36:35.814" v="7644" actId="1076"/>
          <ac:picMkLst>
            <pc:docMk/>
            <pc:sldMk cId="2719333812" sldId="324"/>
            <ac:picMk id="8" creationId="{C5B7DF77-F49D-9042-9201-BB2CC50026D7}"/>
          </ac:picMkLst>
        </pc:picChg>
        <pc:cxnChg chg="add mod">
          <ac:chgData name="Jathushan Rajasegaran" userId="e11f5012-4599-48d5-903e-244098873366" providerId="ADAL" clId="{4C135C2F-0515-8948-8893-6FCD8F15CB5E}" dt="2019-05-28T08:36:33.940" v="7643" actId="1076"/>
          <ac:cxnSpMkLst>
            <pc:docMk/>
            <pc:sldMk cId="2719333812" sldId="324"/>
            <ac:cxnSpMk id="6" creationId="{272A27F3-D22A-8840-859B-301433DAE487}"/>
          </ac:cxnSpMkLst>
        </pc:cxnChg>
      </pc:sldChg>
      <pc:sldChg chg="addSp delSp modSp add del mod modTransition modAnim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4159595859" sldId="326"/>
        </pc:sldMkLst>
        <pc:spChg chg="mod">
          <ac:chgData name="Jathushan Rajasegaran" userId="e11f5012-4599-48d5-903e-244098873366" providerId="ADAL" clId="{4C135C2F-0515-8948-8893-6FCD8F15CB5E}" dt="2019-05-29T06:01:07.505" v="8388" actId="20577"/>
          <ac:spMkLst>
            <pc:docMk/>
            <pc:sldMk cId="4159595859" sldId="326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4159595859" sldId="326"/>
            <ac:spMk id="4" creationId="{18B8B1CE-4376-5742-BE31-5DE4863310F5}"/>
          </ac:spMkLst>
        </pc:spChg>
        <pc:spChg chg="add mod">
          <ac:chgData name="Jathushan Rajasegaran" userId="e11f5012-4599-48d5-903e-244098873366" providerId="ADAL" clId="{4C135C2F-0515-8948-8893-6FCD8F15CB5E}" dt="2019-05-29T05:53:55.276" v="8144" actId="1035"/>
          <ac:spMkLst>
            <pc:docMk/>
            <pc:sldMk cId="4159595859" sldId="326"/>
            <ac:spMk id="10" creationId="{927828ED-6361-8C4C-BAB5-F16F45DFF9E9}"/>
          </ac:spMkLst>
        </pc:spChg>
        <pc:spChg chg="add mod">
          <ac:chgData name="Jathushan Rajasegaran" userId="e11f5012-4599-48d5-903e-244098873366" providerId="ADAL" clId="{4C135C2F-0515-8948-8893-6FCD8F15CB5E}" dt="2019-05-29T05:53:53.809" v="8142" actId="1035"/>
          <ac:spMkLst>
            <pc:docMk/>
            <pc:sldMk cId="4159595859" sldId="326"/>
            <ac:spMk id="11" creationId="{562A29F8-FAA3-B24B-8B27-21DC71291116}"/>
          </ac:spMkLst>
        </pc:spChg>
        <pc:spChg chg="add del mod">
          <ac:chgData name="Jathushan Rajasegaran" userId="e11f5012-4599-48d5-903e-244098873366" providerId="ADAL" clId="{4C135C2F-0515-8948-8893-6FCD8F15CB5E}" dt="2019-05-27T06:19:53.709" v="1654" actId="478"/>
          <ac:spMkLst>
            <pc:docMk/>
            <pc:sldMk cId="4159595859" sldId="326"/>
            <ac:spMk id="12" creationId="{294BFE8B-9890-134A-AB2C-93A0D4B167AC}"/>
          </ac:spMkLst>
        </pc:spChg>
        <pc:spChg chg="add del mod">
          <ac:chgData name="Jathushan Rajasegaran" userId="e11f5012-4599-48d5-903e-244098873366" providerId="ADAL" clId="{4C135C2F-0515-8948-8893-6FCD8F15CB5E}" dt="2019-05-29T05:53:50.585" v="8134"/>
          <ac:spMkLst>
            <pc:docMk/>
            <pc:sldMk cId="4159595859" sldId="326"/>
            <ac:spMk id="12" creationId="{9C8F21C5-506B-8142-88EB-EEFCF4BA82BD}"/>
          </ac:spMkLst>
        </pc:spChg>
        <pc:spChg chg="add mod">
          <ac:chgData name="Jathushan Rajasegaran" userId="e11f5012-4599-48d5-903e-244098873366" providerId="ADAL" clId="{4C135C2F-0515-8948-8893-6FCD8F15CB5E}" dt="2019-05-29T05:53:52.951" v="8140" actId="1035"/>
          <ac:spMkLst>
            <pc:docMk/>
            <pc:sldMk cId="4159595859" sldId="326"/>
            <ac:spMk id="13" creationId="{112EC806-EE32-3740-ADD0-8AD6799D31D6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4159595859" sldId="326"/>
            <ac:spMk id="14" creationId="{AE401339-7F53-5E4A-8412-D342940F02CE}"/>
          </ac:spMkLst>
        </pc:spChg>
        <pc:graphicFrameChg chg="add mod">
          <ac:chgData name="Jathushan Rajasegaran" userId="e11f5012-4599-48d5-903e-244098873366" providerId="ADAL" clId="{4C135C2F-0515-8948-8893-6FCD8F15CB5E}" dt="2019-05-29T05:53:53.270" v="8141" actId="14100"/>
          <ac:graphicFrameMkLst>
            <pc:docMk/>
            <pc:sldMk cId="4159595859" sldId="326"/>
            <ac:graphicFrameMk id="6" creationId="{DE4028B1-99F6-7647-87E7-543C61A4A211}"/>
          </ac:graphicFrameMkLst>
        </pc:graphicFrameChg>
        <pc:graphicFrameChg chg="add">
          <ac:chgData name="Jathushan Rajasegaran" userId="e11f5012-4599-48d5-903e-244098873366" providerId="ADAL" clId="{4C135C2F-0515-8948-8893-6FCD8F15CB5E}" dt="2019-05-26T11:00:11.877" v="1215"/>
          <ac:graphicFrameMkLst>
            <pc:docMk/>
            <pc:sldMk cId="4159595859" sldId="326"/>
            <ac:graphicFrameMk id="7" creationId="{DE4028B1-99F6-7647-87E7-543C61A4A211}"/>
          </ac:graphicFrameMkLst>
        </pc:graphicFrameChg>
        <pc:graphicFrameChg chg="add del modGraphic">
          <ac:chgData name="Jathushan Rajasegaran" userId="e11f5012-4599-48d5-903e-244098873366" providerId="ADAL" clId="{4C135C2F-0515-8948-8893-6FCD8F15CB5E}" dt="2019-05-26T11:01:02.333" v="1235" actId="478"/>
          <ac:graphicFrameMkLst>
            <pc:docMk/>
            <pc:sldMk cId="4159595859" sldId="326"/>
            <ac:graphicFrameMk id="8" creationId="{D211EE9B-3DF5-2B4E-A26B-7CF250C327A9}"/>
          </ac:graphicFrameMkLst>
        </pc:graphicFrameChg>
        <pc:picChg chg="del mod">
          <ac:chgData name="Jathushan Rajasegaran" userId="e11f5012-4599-48d5-903e-244098873366" providerId="ADAL" clId="{4C135C2F-0515-8948-8893-6FCD8F15CB5E}" dt="2019-05-28T08:31:16.005" v="7592" actId="478"/>
          <ac:picMkLst>
            <pc:docMk/>
            <pc:sldMk cId="4159595859" sldId="326"/>
            <ac:picMk id="4" creationId="{2DBC0E48-EF12-D941-A7F6-105BBBDACFCC}"/>
          </ac:picMkLst>
        </pc:picChg>
        <pc:picChg chg="del">
          <ac:chgData name="Jathushan Rajasegaran" userId="e11f5012-4599-48d5-903e-244098873366" providerId="ADAL" clId="{4C135C2F-0515-8948-8893-6FCD8F15CB5E}" dt="2019-05-26T10:58:52.889" v="1171" actId="478"/>
          <ac:picMkLst>
            <pc:docMk/>
            <pc:sldMk cId="4159595859" sldId="326"/>
            <ac:picMk id="5" creationId="{1F2815CF-39D5-074B-9C53-B27386C8842E}"/>
          </ac:picMkLst>
        </pc:picChg>
        <pc:cxnChg chg="add mod">
          <ac:chgData name="Jathushan Rajasegaran" userId="e11f5012-4599-48d5-903e-244098873366" providerId="ADAL" clId="{4C135C2F-0515-8948-8893-6FCD8F15CB5E}" dt="2019-05-29T05:53:51.266" v="8135" actId="14100"/>
          <ac:cxnSpMkLst>
            <pc:docMk/>
            <pc:sldMk cId="4159595859" sldId="326"/>
            <ac:cxnSpMk id="9" creationId="{DF885D48-D64D-6E4E-87AD-F72B64958632}"/>
          </ac:cxnSpMkLst>
        </pc:cxnChg>
      </pc:sldChg>
      <pc:sldChg chg="addSp delSp modSp add modTransition modAnim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1209995811" sldId="327"/>
        </pc:sldMkLst>
        <pc:spChg chg="mod">
          <ac:chgData name="Jathushan Rajasegaran" userId="e11f5012-4599-48d5-903e-244098873366" providerId="ADAL" clId="{4C135C2F-0515-8948-8893-6FCD8F15CB5E}" dt="2019-05-29T05:57:36.768" v="8260" actId="14100"/>
          <ac:spMkLst>
            <pc:docMk/>
            <pc:sldMk cId="1209995811" sldId="327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1209995811" sldId="327"/>
            <ac:spMk id="3" creationId="{8B60E142-3A53-B840-A3A1-E8299315137A}"/>
          </ac:spMkLst>
        </pc:spChg>
        <pc:spChg chg="add mod">
          <ac:chgData name="Jathushan Rajasegaran" userId="e11f5012-4599-48d5-903e-244098873366" providerId="ADAL" clId="{4C135C2F-0515-8948-8893-6FCD8F15CB5E}" dt="2019-05-29T05:52:47.449" v="8111" actId="1038"/>
          <ac:spMkLst>
            <pc:docMk/>
            <pc:sldMk cId="1209995811" sldId="327"/>
            <ac:spMk id="4" creationId="{C4258CB6-748F-1142-B049-4E70488F8F57}"/>
          </ac:spMkLst>
        </pc:spChg>
        <pc:spChg chg="del">
          <ac:chgData name="Jathushan Rajasegaran" userId="e11f5012-4599-48d5-903e-244098873366" providerId="ADAL" clId="{4C135C2F-0515-8948-8893-6FCD8F15CB5E}" dt="2019-05-26T11:07:51.670" v="1337" actId="478"/>
          <ac:spMkLst>
            <pc:docMk/>
            <pc:sldMk cId="1209995811" sldId="327"/>
            <ac:spMk id="10" creationId="{927828ED-6361-8C4C-BAB5-F16F45DFF9E9}"/>
          </ac:spMkLst>
        </pc:spChg>
        <pc:spChg chg="del">
          <ac:chgData name="Jathushan Rajasegaran" userId="e11f5012-4599-48d5-903e-244098873366" providerId="ADAL" clId="{4C135C2F-0515-8948-8893-6FCD8F15CB5E}" dt="2019-05-26T11:07:53.432" v="1338" actId="478"/>
          <ac:spMkLst>
            <pc:docMk/>
            <pc:sldMk cId="1209995811" sldId="327"/>
            <ac:spMk id="11" creationId="{562A29F8-FAA3-B24B-8B27-21DC71291116}"/>
          </ac:spMkLst>
        </pc:spChg>
        <pc:graphicFrameChg chg="del">
          <ac:chgData name="Jathushan Rajasegaran" userId="e11f5012-4599-48d5-903e-244098873366" providerId="ADAL" clId="{4C135C2F-0515-8948-8893-6FCD8F15CB5E}" dt="2019-05-26T11:07:47.586" v="1335" actId="478"/>
          <ac:graphicFrameMkLst>
            <pc:docMk/>
            <pc:sldMk cId="1209995811" sldId="327"/>
            <ac:graphicFrameMk id="6" creationId="{DE4028B1-99F6-7647-87E7-543C61A4A211}"/>
          </ac:graphicFrameMkLst>
        </pc:graphicFrameChg>
        <pc:graphicFrameChg chg="add del mod modGraphic">
          <ac:chgData name="Jathushan Rajasegaran" userId="e11f5012-4599-48d5-903e-244098873366" providerId="ADAL" clId="{4C135C2F-0515-8948-8893-6FCD8F15CB5E}" dt="2019-05-29T05:55:27.500" v="8150" actId="1036"/>
          <ac:graphicFrameMkLst>
            <pc:docMk/>
            <pc:sldMk cId="1209995811" sldId="327"/>
            <ac:graphicFrameMk id="8" creationId="{389BFB98-8669-5849-BB98-DFF5BFF4D4BD}"/>
          </ac:graphicFrameMkLst>
        </pc:graphicFrameChg>
        <pc:picChg chg="del mod">
          <ac:chgData name="Jathushan Rajasegaran" userId="e11f5012-4599-48d5-903e-244098873366" providerId="ADAL" clId="{4C135C2F-0515-8948-8893-6FCD8F15CB5E}" dt="2019-05-28T08:31:19.725" v="7593" actId="478"/>
          <ac:picMkLst>
            <pc:docMk/>
            <pc:sldMk cId="1209995811" sldId="327"/>
            <ac:picMk id="4" creationId="{2DBC0E48-EF12-D941-A7F6-105BBBDACFCC}"/>
          </ac:picMkLst>
        </pc:picChg>
        <pc:cxnChg chg="del">
          <ac:chgData name="Jathushan Rajasegaran" userId="e11f5012-4599-48d5-903e-244098873366" providerId="ADAL" clId="{4C135C2F-0515-8948-8893-6FCD8F15CB5E}" dt="2019-05-26T11:07:49.634" v="1336" actId="478"/>
          <ac:cxnSpMkLst>
            <pc:docMk/>
            <pc:sldMk cId="1209995811" sldId="327"/>
            <ac:cxnSpMk id="9" creationId="{DF885D48-D64D-6E4E-87AD-F72B64958632}"/>
          </ac:cxnSpMkLst>
        </pc:cxnChg>
      </pc:sldChg>
      <pc:sldChg chg="addSp delSp modSp ad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1381354454" sldId="328"/>
        </pc:sldMkLst>
        <pc:spChg chg="mod">
          <ac:chgData name="Jathushan Rajasegaran" userId="e11f5012-4599-48d5-903e-244098873366" providerId="ADAL" clId="{4C135C2F-0515-8948-8893-6FCD8F15CB5E}" dt="2019-05-29T06:00:58.311" v="8386" actId="20577"/>
          <ac:spMkLst>
            <pc:docMk/>
            <pc:sldMk cId="1381354454" sldId="328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1381354454" sldId="328"/>
            <ac:spMk id="3" creationId="{B78ED297-01D9-8744-8965-C1DFD20EA913}"/>
          </ac:spMkLst>
        </pc:spChg>
        <pc:spChg chg="mod">
          <ac:chgData name="Jathushan Rajasegaran" userId="e11f5012-4599-48d5-903e-244098873366" providerId="ADAL" clId="{4C135C2F-0515-8948-8893-6FCD8F15CB5E}" dt="2019-05-28T08:22:55.725" v="7252"/>
          <ac:spMkLst>
            <pc:docMk/>
            <pc:sldMk cId="1381354454" sldId="328"/>
            <ac:spMk id="62" creationId="{948054FC-D138-9145-BDBC-405ED7084A16}"/>
          </ac:spMkLst>
        </pc:spChg>
        <pc:grpChg chg="add mod">
          <ac:chgData name="Jathushan Rajasegaran" userId="e11f5012-4599-48d5-903e-244098873366" providerId="ADAL" clId="{4C135C2F-0515-8948-8893-6FCD8F15CB5E}" dt="2019-05-28T08:23:01.513" v="7253"/>
          <ac:grpSpMkLst>
            <pc:docMk/>
            <pc:sldMk cId="1381354454" sldId="328"/>
            <ac:grpSpMk id="5" creationId="{47CC930D-6902-A44C-A258-ECCF6AB25793}"/>
          </ac:grpSpMkLst>
        </pc:grpChg>
        <pc:graphicFrameChg chg="del">
          <ac:chgData name="Jathushan Rajasegaran" userId="e11f5012-4599-48d5-903e-244098873366" providerId="ADAL" clId="{4C135C2F-0515-8948-8893-6FCD8F15CB5E}" dt="2019-05-27T06:05:53.797" v="1483" actId="478"/>
          <ac:graphicFrameMkLst>
            <pc:docMk/>
            <pc:sldMk cId="1381354454" sldId="328"/>
            <ac:graphicFrameMk id="8" creationId="{389BFB98-8669-5849-BB98-DFF5BFF4D4BD}"/>
          </ac:graphicFrameMkLst>
        </pc:graphicFrameChg>
        <pc:picChg chg="del mod">
          <ac:chgData name="Jathushan Rajasegaran" userId="e11f5012-4599-48d5-903e-244098873366" providerId="ADAL" clId="{4C135C2F-0515-8948-8893-6FCD8F15CB5E}" dt="2019-05-28T08:31:24.239" v="7595" actId="478"/>
          <ac:picMkLst>
            <pc:docMk/>
            <pc:sldMk cId="1381354454" sldId="328"/>
            <ac:picMk id="4" creationId="{2DBC0E48-EF12-D941-A7F6-105BBBDACFCC}"/>
          </ac:picMkLst>
        </pc:picChg>
      </pc:sldChg>
      <pc:sldChg chg="addSp delSp modSp add or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2327674043" sldId="329"/>
        </pc:sldMkLst>
        <pc:spChg chg="mod">
          <ac:chgData name="Jathushan Rajasegaran" userId="e11f5012-4599-48d5-903e-244098873366" providerId="ADAL" clId="{4C135C2F-0515-8948-8893-6FCD8F15CB5E}" dt="2019-05-28T08:28:06.497" v="7561" actId="1037"/>
          <ac:spMkLst>
            <pc:docMk/>
            <pc:sldMk cId="2327674043" sldId="329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2327674043" sldId="329"/>
            <ac:spMk id="3" creationId="{4335653D-FDC2-754D-835B-5139058D6020}"/>
          </ac:spMkLst>
        </pc:spChg>
        <pc:grpChg chg="del">
          <ac:chgData name="Jathushan Rajasegaran" userId="e11f5012-4599-48d5-903e-244098873366" providerId="ADAL" clId="{4C135C2F-0515-8948-8893-6FCD8F15CB5E}" dt="2019-05-27T06:06:53.302" v="1494" actId="478"/>
          <ac:grpSpMkLst>
            <pc:docMk/>
            <pc:sldMk cId="2327674043" sldId="329"/>
            <ac:grpSpMk id="5" creationId="{47CC930D-6902-A44C-A258-ECCF6AB25793}"/>
          </ac:grpSpMkLst>
        </pc:grpChg>
        <pc:picChg chg="del mod">
          <ac:chgData name="Jathushan Rajasegaran" userId="e11f5012-4599-48d5-903e-244098873366" providerId="ADAL" clId="{4C135C2F-0515-8948-8893-6FCD8F15CB5E}" dt="2019-05-28T08:31:26.971" v="7596" actId="478"/>
          <ac:picMkLst>
            <pc:docMk/>
            <pc:sldMk cId="2327674043" sldId="329"/>
            <ac:picMk id="4" creationId="{2DBC0E48-EF12-D941-A7F6-105BBBDACFCC}"/>
          </ac:picMkLst>
        </pc:picChg>
        <pc:picChg chg="add mod">
          <ac:chgData name="Jathushan Rajasegaran" userId="e11f5012-4599-48d5-903e-244098873366" providerId="ADAL" clId="{4C135C2F-0515-8948-8893-6FCD8F15CB5E}" dt="2019-05-28T08:23:01.513" v="7253"/>
          <ac:picMkLst>
            <pc:docMk/>
            <pc:sldMk cId="2327674043" sldId="329"/>
            <ac:picMk id="8" creationId="{237B8022-6BA3-4A46-8EAE-437C8DC7C4CD}"/>
          </ac:picMkLst>
        </pc:picChg>
      </pc:sldChg>
      <pc:sldChg chg="addSp delSp modSp add or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1588494453" sldId="330"/>
        </pc:sldMkLst>
        <pc:spChg chg="mod">
          <ac:chgData name="Jathushan Rajasegaran" userId="e11f5012-4599-48d5-903e-244098873366" providerId="ADAL" clId="{4C135C2F-0515-8948-8893-6FCD8F15CB5E}" dt="2019-05-29T05:58:39.434" v="8346" actId="313"/>
          <ac:spMkLst>
            <pc:docMk/>
            <pc:sldMk cId="1588494453" sldId="330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1588494453" sldId="330"/>
            <ac:spMk id="3" creationId="{92F94B23-ECBE-F447-8A0B-9AD741E245FD}"/>
          </ac:spMkLst>
        </pc:spChg>
        <pc:grpChg chg="del">
          <ac:chgData name="Jathushan Rajasegaran" userId="e11f5012-4599-48d5-903e-244098873366" providerId="ADAL" clId="{4C135C2F-0515-8948-8893-6FCD8F15CB5E}" dt="2019-05-27T06:07:21.732" v="1501" actId="478"/>
          <ac:grpSpMkLst>
            <pc:docMk/>
            <pc:sldMk cId="1588494453" sldId="330"/>
            <ac:grpSpMk id="5" creationId="{47CC930D-6902-A44C-A258-ECCF6AB25793}"/>
          </ac:grpSpMkLst>
        </pc:grpChg>
        <pc:picChg chg="del mod">
          <ac:chgData name="Jathushan Rajasegaran" userId="e11f5012-4599-48d5-903e-244098873366" providerId="ADAL" clId="{4C135C2F-0515-8948-8893-6FCD8F15CB5E}" dt="2019-05-28T08:31:21.698" v="7594" actId="478"/>
          <ac:picMkLst>
            <pc:docMk/>
            <pc:sldMk cId="1588494453" sldId="330"/>
            <ac:picMk id="4" creationId="{2DBC0E48-EF12-D941-A7F6-105BBBDACFCC}"/>
          </ac:picMkLst>
        </pc:picChg>
        <pc:picChg chg="add del mod">
          <ac:chgData name="Jathushan Rajasegaran" userId="e11f5012-4599-48d5-903e-244098873366" providerId="ADAL" clId="{4C135C2F-0515-8948-8893-6FCD8F15CB5E}" dt="2019-05-27T06:37:47.978" v="2222" actId="478"/>
          <ac:picMkLst>
            <pc:docMk/>
            <pc:sldMk cId="1588494453" sldId="330"/>
            <ac:picMk id="8" creationId="{A7169A3B-FD36-0748-95B9-F17E6542ABB9}"/>
          </ac:picMkLst>
        </pc:picChg>
        <pc:picChg chg="add mod">
          <ac:chgData name="Jathushan Rajasegaran" userId="e11f5012-4599-48d5-903e-244098873366" providerId="ADAL" clId="{4C135C2F-0515-8948-8893-6FCD8F15CB5E}" dt="2019-05-28T08:36:49.676" v="7645" actId="1076"/>
          <ac:picMkLst>
            <pc:docMk/>
            <pc:sldMk cId="1588494453" sldId="330"/>
            <ac:picMk id="64" creationId="{E720FD54-1BE5-B545-B368-1379E83CB456}"/>
          </ac:picMkLst>
        </pc:picChg>
      </pc:sldChg>
      <pc:sldChg chg="addSp delSp modSp add modTransition modNotesTx">
        <pc:chgData name="Jathushan Rajasegaran" userId="e11f5012-4599-48d5-903e-244098873366" providerId="ADAL" clId="{4C135C2F-0515-8948-8893-6FCD8F15CB5E}" dt="2019-05-29T06:08:54.007" v="8396"/>
        <pc:sldMkLst>
          <pc:docMk/>
          <pc:sldMk cId="752162536" sldId="331"/>
        </pc:sldMkLst>
        <pc:spChg chg="del">
          <ac:chgData name="Jathushan Rajasegaran" userId="e11f5012-4599-48d5-903e-244098873366" providerId="ADAL" clId="{4C135C2F-0515-8948-8893-6FCD8F15CB5E}" dt="2019-05-27T06:08:16.790" v="1508" actId="478"/>
          <ac:spMkLst>
            <pc:docMk/>
            <pc:sldMk cId="752162536" sldId="331"/>
            <ac:spMk id="2" creationId="{00000000-0000-0000-0000-000000000000}"/>
          </ac:spMkLst>
        </pc:spChg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752162536" sldId="331"/>
            <ac:spMk id="2" creationId="{6C9C2AF1-66D3-BF49-ACA2-69B4DFE2505C}"/>
          </ac:spMkLst>
        </pc:spChg>
        <pc:spChg chg="add del">
          <ac:chgData name="Jathushan Rajasegaran" userId="e11f5012-4599-48d5-903e-244098873366" providerId="ADAL" clId="{4C135C2F-0515-8948-8893-6FCD8F15CB5E}" dt="2019-05-27T06:08:27.174" v="1510"/>
          <ac:spMkLst>
            <pc:docMk/>
            <pc:sldMk cId="752162536" sldId="331"/>
            <ac:spMk id="5" creationId="{4DDEC497-7047-D845-954C-F07B6398EF13}"/>
          </ac:spMkLst>
        </pc:spChg>
        <pc:spChg chg="add del">
          <ac:chgData name="Jathushan Rajasegaran" userId="e11f5012-4599-48d5-903e-244098873366" providerId="ADAL" clId="{4C135C2F-0515-8948-8893-6FCD8F15CB5E}" dt="2019-05-27T06:08:27.174" v="1510"/>
          <ac:spMkLst>
            <pc:docMk/>
            <pc:sldMk cId="752162536" sldId="331"/>
            <ac:spMk id="6" creationId="{8C1A1720-8B1E-6542-B620-1C2B5D07715D}"/>
          </ac:spMkLst>
        </pc:spChg>
        <pc:spChg chg="add mod">
          <ac:chgData name="Jathushan Rajasegaran" userId="e11f5012-4599-48d5-903e-244098873366" providerId="ADAL" clId="{4C135C2F-0515-8948-8893-6FCD8F15CB5E}" dt="2019-05-28T08:23:01.513" v="7253"/>
          <ac:spMkLst>
            <pc:docMk/>
            <pc:sldMk cId="752162536" sldId="331"/>
            <ac:spMk id="7" creationId="{53F895B6-34C1-3949-931F-B9EC88931CC6}"/>
          </ac:spMkLst>
        </pc:spChg>
        <pc:spChg chg="add del">
          <ac:chgData name="Jathushan Rajasegaran" userId="e11f5012-4599-48d5-903e-244098873366" providerId="ADAL" clId="{4C135C2F-0515-8948-8893-6FCD8F15CB5E}" dt="2019-05-27T06:08:41.187" v="1513" actId="478"/>
          <ac:spMkLst>
            <pc:docMk/>
            <pc:sldMk cId="752162536" sldId="331"/>
            <ac:spMk id="9" creationId="{EE009E9E-21A0-4A47-B36A-9631C4C43E38}"/>
          </ac:spMkLst>
        </pc:spChg>
        <pc:picChg chg="del mod">
          <ac:chgData name="Jathushan Rajasegaran" userId="e11f5012-4599-48d5-903e-244098873366" providerId="ADAL" clId="{4C135C2F-0515-8948-8893-6FCD8F15CB5E}" dt="2019-05-28T08:31:29.380" v="7597" actId="478"/>
          <ac:picMkLst>
            <pc:docMk/>
            <pc:sldMk cId="752162536" sldId="331"/>
            <ac:picMk id="4" creationId="{2DBC0E48-EF12-D941-A7F6-105BBBDACFCC}"/>
          </ac:picMkLst>
        </pc:picChg>
        <pc:picChg chg="del">
          <ac:chgData name="Jathushan Rajasegaran" userId="e11f5012-4599-48d5-903e-244098873366" providerId="ADAL" clId="{4C135C2F-0515-8948-8893-6FCD8F15CB5E}" dt="2019-05-27T06:08:13.445" v="1507" actId="478"/>
          <ac:picMkLst>
            <pc:docMk/>
            <pc:sldMk cId="752162536" sldId="331"/>
            <ac:picMk id="8" creationId="{237B8022-6BA3-4A46-8EAE-437C8DC7C4CD}"/>
          </ac:picMkLst>
        </pc:picChg>
      </pc:sldChg>
      <pc:sldChg chg="add del">
        <pc:chgData name="Jathushan Rajasegaran" userId="e11f5012-4599-48d5-903e-244098873366" providerId="ADAL" clId="{4C135C2F-0515-8948-8893-6FCD8F15CB5E}" dt="2019-05-28T06:50:56.841" v="6484" actId="2696"/>
        <pc:sldMkLst>
          <pc:docMk/>
          <pc:sldMk cId="2076379565" sldId="332"/>
        </pc:sldMkLst>
      </pc:sldChg>
      <pc:sldChg chg="addSp delSp modSp add">
        <pc:chgData name="Jathushan Rajasegaran" userId="e11f5012-4599-48d5-903e-244098873366" providerId="ADAL" clId="{4C135C2F-0515-8948-8893-6FCD8F15CB5E}" dt="2019-05-29T06:08:54.007" v="8396"/>
        <pc:sldMkLst>
          <pc:docMk/>
          <pc:sldMk cId="3075201942" sldId="332"/>
        </pc:sldMkLst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3075201942" sldId="332"/>
            <ac:spMk id="3" creationId="{AC1BB69C-7A1C-FD4D-BE02-8A7375394794}"/>
          </ac:spMkLst>
        </pc:spChg>
        <pc:spChg chg="add del mod">
          <ac:chgData name="Jathushan Rajasegaran" userId="e11f5012-4599-48d5-903e-244098873366" providerId="ADAL" clId="{4C135C2F-0515-8948-8893-6FCD8F15CB5E}" dt="2019-05-28T09:36:36.231" v="7747" actId="478"/>
          <ac:spMkLst>
            <pc:docMk/>
            <pc:sldMk cId="3075201942" sldId="332"/>
            <ac:spMk id="31" creationId="{9239223F-9587-2B4A-9580-AAAFA68E92B2}"/>
          </ac:spMkLst>
        </pc:spChg>
        <pc:spChg chg="add del">
          <ac:chgData name="Jathushan Rajasegaran" userId="e11f5012-4599-48d5-903e-244098873366" providerId="ADAL" clId="{4C135C2F-0515-8948-8893-6FCD8F15CB5E}" dt="2019-05-28T09:37:09.892" v="7755" actId="478"/>
          <ac:spMkLst>
            <pc:docMk/>
            <pc:sldMk cId="3075201942" sldId="332"/>
            <ac:spMk id="32" creationId="{340BE203-0817-1D47-B2BC-5CFA66023295}"/>
          </ac:spMkLst>
        </pc:spChg>
      </pc:sldChg>
      <pc:sldChg chg="addSp delSp modSp add">
        <pc:chgData name="Jathushan Rajasegaran" userId="e11f5012-4599-48d5-903e-244098873366" providerId="ADAL" clId="{4C135C2F-0515-8948-8893-6FCD8F15CB5E}" dt="2019-05-29T06:08:54.007" v="8396"/>
        <pc:sldMkLst>
          <pc:docMk/>
          <pc:sldMk cId="2213233917" sldId="333"/>
        </pc:sldMkLst>
        <pc:spChg chg="add del mod">
          <ac:chgData name="Jathushan Rajasegaran" userId="e11f5012-4599-48d5-903e-244098873366" providerId="ADAL" clId="{4C135C2F-0515-8948-8893-6FCD8F15CB5E}" dt="2019-05-29T06:08:54.007" v="8396"/>
          <ac:spMkLst>
            <pc:docMk/>
            <pc:sldMk cId="2213233917" sldId="333"/>
            <ac:spMk id="3" creationId="{9CC06A4E-AF9F-1346-8C6E-6CD47FFF3D9C}"/>
          </ac:spMkLst>
        </pc:spChg>
        <pc:spChg chg="mod">
          <ac:chgData name="Jathushan Rajasegaran" userId="e11f5012-4599-48d5-903e-244098873366" providerId="ADAL" clId="{4C135C2F-0515-8948-8893-6FCD8F15CB5E}" dt="2019-05-28T09:37:46.526" v="7767" actId="207"/>
          <ac:spMkLst>
            <pc:docMk/>
            <pc:sldMk cId="2213233917" sldId="333"/>
            <ac:spMk id="9" creationId="{3C5F180B-D690-1B42-BECE-26A4F42165A6}"/>
          </ac:spMkLst>
        </pc:spChg>
        <pc:spChg chg="add del mod">
          <ac:chgData name="Jathushan Rajasegaran" userId="e11f5012-4599-48d5-903e-244098873366" providerId="ADAL" clId="{4C135C2F-0515-8948-8893-6FCD8F15CB5E}" dt="2019-05-28T09:37:24.576" v="7758" actId="478"/>
          <ac:spMkLst>
            <pc:docMk/>
            <pc:sldMk cId="2213233917" sldId="333"/>
            <ac:spMk id="31" creationId="{DB3E4BFE-75C4-EE4B-8298-8F400E0E0E1E}"/>
          </ac:spMkLst>
        </pc:spChg>
        <pc:spChg chg="del">
          <ac:chgData name="Jathushan Rajasegaran" userId="e11f5012-4599-48d5-903e-244098873366" providerId="ADAL" clId="{4C135C2F-0515-8948-8893-6FCD8F15CB5E}" dt="2019-05-28T09:37:04.461" v="7753"/>
          <ac:spMkLst>
            <pc:docMk/>
            <pc:sldMk cId="2213233917" sldId="333"/>
            <ac:spMk id="32" creationId="{340BE203-0817-1D47-B2BC-5CFA66023295}"/>
          </ac:spMkLst>
        </pc:spChg>
        <pc:spChg chg="add mod">
          <ac:chgData name="Jathushan Rajasegaran" userId="e11f5012-4599-48d5-903e-244098873366" providerId="ADAL" clId="{4C135C2F-0515-8948-8893-6FCD8F15CB5E}" dt="2019-05-28T09:37:49.455" v="7768" actId="207"/>
          <ac:spMkLst>
            <pc:docMk/>
            <pc:sldMk cId="2213233917" sldId="333"/>
            <ac:spMk id="33" creationId="{BDDD0608-3FBE-DE44-BC94-A7A88BE801FF}"/>
          </ac:spMkLst>
        </pc:spChg>
        <pc:grpChg chg="del">
          <ac:chgData name="Jathushan Rajasegaran" userId="e11f5012-4599-48d5-903e-244098873366" providerId="ADAL" clId="{4C135C2F-0515-8948-8893-6FCD8F15CB5E}" dt="2019-05-28T09:37:27.103" v="7759" actId="478"/>
          <ac:grpSpMkLst>
            <pc:docMk/>
            <pc:sldMk cId="2213233917" sldId="333"/>
            <ac:grpSpMk id="6" creationId="{886B3248-2B1D-C34E-A01F-FFD1F4F785FC}"/>
          </ac:grpSpMkLst>
        </pc:grpChg>
        <pc:grpChg chg="add del">
          <ac:chgData name="Jathushan Rajasegaran" userId="e11f5012-4599-48d5-903e-244098873366" providerId="ADAL" clId="{4C135C2F-0515-8948-8893-6FCD8F15CB5E}" dt="2019-05-28T09:37:36.678" v="7764" actId="478"/>
          <ac:grpSpMkLst>
            <pc:docMk/>
            <pc:sldMk cId="2213233917" sldId="333"/>
            <ac:grpSpMk id="20" creationId="{7E36CECC-3CBC-8C40-A3B7-726FBA8AAC26}"/>
          </ac:grpSpMkLst>
        </pc:grpChg>
      </pc:sldChg>
      <pc:sldMasterChg chg="delSp modSp modSldLayout">
        <pc:chgData name="Jathushan Rajasegaran" userId="e11f5012-4599-48d5-903e-244098873366" providerId="ADAL" clId="{4C135C2F-0515-8948-8893-6FCD8F15CB5E}" dt="2019-05-29T06:08:52.655" v="8395" actId="1076"/>
        <pc:sldMasterMkLst>
          <pc:docMk/>
          <pc:sldMasterMk cId="0" sldId="2147483648"/>
        </pc:sldMasterMkLst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asterMk cId="0" sldId="2147483648"/>
            <ac:spMk id="3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49.022" v="7660" actId="478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Jathushan Rajasegaran" userId="e11f5012-4599-48d5-903e-244098873366" providerId="ADAL" clId="{4C135C2F-0515-8948-8893-6FCD8F15CB5E}" dt="2019-05-28T08:23:01.513" v="7253"/>
          <ac:spMkLst>
            <pc:docMk/>
            <pc:sldMasterMk cId="0" sldId="2147483648"/>
            <ac:spMk id="5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1.435" v="7662" actId="478"/>
          <ac:spMkLst>
            <pc:docMk/>
            <pc:sldMasterMk cId="0" sldId="2147483648"/>
            <ac:spMk id="6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46.591" v="7659" actId="478"/>
          <ac:spMkLst>
            <pc:docMk/>
            <pc:sldMasterMk cId="0" sldId="2147483648"/>
            <ac:spMk id="16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49.743" v="7661" actId="478"/>
          <ac:spMkLst>
            <pc:docMk/>
            <pc:sldMasterMk cId="0" sldId="2147483648"/>
            <ac:spMk id="17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40.825" v="7658" actId="478"/>
          <ac:spMkLst>
            <pc:docMk/>
            <pc:sldMasterMk cId="0" sldId="2147483648"/>
            <ac:spMk id="18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4.784" v="7665" actId="478"/>
          <ac:spMkLst>
            <pc:docMk/>
            <pc:sldMasterMk cId="0" sldId="2147483648"/>
            <ac:spMk id="19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3.593" v="7664" actId="478"/>
          <ac:spMkLst>
            <pc:docMk/>
            <pc:sldMasterMk cId="0" sldId="2147483648"/>
            <ac:spMk id="20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21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2.701" v="7663" actId="478"/>
          <ac:spMkLst>
            <pc:docMk/>
            <pc:sldMasterMk cId="0" sldId="2147483648"/>
            <ac:spMk id="22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23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24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25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26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27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28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29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30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31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32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33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34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35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36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37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38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39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40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41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42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43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44" creationId="{00000000-0000-0000-0000-000000000000}"/>
          </ac:spMkLst>
        </pc:spChg>
        <pc:spChg chg="del mod">
          <ac:chgData name="Jathushan Rajasegaran" userId="e11f5012-4599-48d5-903e-244098873366" providerId="ADAL" clId="{4C135C2F-0515-8948-8893-6FCD8F15CB5E}" dt="2019-05-28T08:41:57.879" v="7666" actId="478"/>
          <ac:spMkLst>
            <pc:docMk/>
            <pc:sldMasterMk cId="0" sldId="2147483648"/>
            <ac:spMk id="45" creationId="{00000000-0000-0000-0000-000000000000}"/>
          </ac:spMkLst>
        </pc:spChg>
        <pc:sldLayoutChg chg="modSp">
          <pc:chgData name="Jathushan Rajasegaran" userId="e11f5012-4599-48d5-903e-244098873366" providerId="ADAL" clId="{4C135C2F-0515-8948-8893-6FCD8F15CB5E}" dt="2019-05-29T06:08:52.655" v="8395" actId="1076"/>
          <pc:sldLayoutMkLst>
            <pc:docMk/>
            <pc:sldMasterMk cId="0" sldId="2147483648"/>
            <pc:sldLayoutMk cId="0" sldId="2147483661"/>
          </pc:sldLayoutMkLst>
          <pc:spChg chg="mod">
            <ac:chgData name="Jathushan Rajasegaran" userId="e11f5012-4599-48d5-903e-244098873366" providerId="ADAL" clId="{4C135C2F-0515-8948-8893-6FCD8F15CB5E}" dt="2019-05-28T08:23:01.513" v="7253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Jathushan Rajasegaran" userId="e11f5012-4599-48d5-903e-244098873366" providerId="ADAL" clId="{4C135C2F-0515-8948-8893-6FCD8F15CB5E}" dt="2019-05-28T08:23:01.513" v="7253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  <pc:spChg chg="mod">
            <ac:chgData name="Jathushan Rajasegaran" userId="e11f5012-4599-48d5-903e-244098873366" providerId="ADAL" clId="{4C135C2F-0515-8948-8893-6FCD8F15CB5E}" dt="2019-05-29T06:08:52.655" v="8395" actId="1076"/>
            <ac:spMkLst>
              <pc:docMk/>
              <pc:sldMasterMk cId="0" sldId="2147483648"/>
              <pc:sldLayoutMk cId="0" sldId="2147483661"/>
              <ac:spMk id="6" creationId="{00000000-0000-0000-0000-000000000000}"/>
            </ac:spMkLst>
          </pc:spChg>
        </pc:sldLayoutChg>
        <pc:sldLayoutChg chg="addSp delSp modSp">
          <pc:chgData name="Jathushan Rajasegaran" userId="e11f5012-4599-48d5-903e-244098873366" providerId="ADAL" clId="{4C135C2F-0515-8948-8893-6FCD8F15CB5E}" dt="2019-05-29T05:43:32.489" v="7932"/>
          <pc:sldLayoutMkLst>
            <pc:docMk/>
            <pc:sldMasterMk cId="0" sldId="2147483648"/>
            <pc:sldLayoutMk cId="0" sldId="2147483662"/>
          </pc:sldLayoutMkLst>
          <pc:spChg chg="mod">
            <ac:chgData name="Jathushan Rajasegaran" userId="e11f5012-4599-48d5-903e-244098873366" providerId="ADAL" clId="{4C135C2F-0515-8948-8893-6FCD8F15CB5E}" dt="2019-05-28T08:23:01.513" v="7253"/>
            <ac:spMkLst>
              <pc:docMk/>
              <pc:sldMasterMk cId="0" sldId="2147483648"/>
              <pc:sldLayoutMk cId="0" sldId="2147483662"/>
              <ac:spMk id="2" creationId="{00000000-0000-0000-0000-000000000000}"/>
            </ac:spMkLst>
          </pc:spChg>
          <pc:spChg chg="mod">
            <ac:chgData name="Jathushan Rajasegaran" userId="e11f5012-4599-48d5-903e-244098873366" providerId="ADAL" clId="{4C135C2F-0515-8948-8893-6FCD8F15CB5E}" dt="2019-05-28T08:41:34.803" v="7655" actId="1076"/>
            <ac:spMkLst>
              <pc:docMk/>
              <pc:sldMasterMk cId="0" sldId="2147483648"/>
              <pc:sldLayoutMk cId="0" sldId="2147483662"/>
              <ac:spMk id="4" creationId="{00000000-0000-0000-0000-000000000000}"/>
            </ac:spMkLst>
          </pc:spChg>
          <pc:spChg chg="add del mod">
            <ac:chgData name="Jathushan Rajasegaran" userId="e11f5012-4599-48d5-903e-244098873366" providerId="ADAL" clId="{4C135C2F-0515-8948-8893-6FCD8F15CB5E}" dt="2019-05-29T05:43:32.489" v="7932"/>
            <ac:spMkLst>
              <pc:docMk/>
              <pc:sldMasterMk cId="0" sldId="2147483648"/>
              <pc:sldLayoutMk cId="0" sldId="2147483662"/>
              <ac:spMk id="7" creationId="{49040711-C578-BB40-836D-A1C47C05497F}"/>
            </ac:spMkLst>
          </pc:spChg>
          <pc:spChg chg="add del mod">
            <ac:chgData name="Jathushan Rajasegaran" userId="e11f5012-4599-48d5-903e-244098873366" providerId="ADAL" clId="{4C135C2F-0515-8948-8893-6FCD8F15CB5E}" dt="2019-05-28T08:41:36.896" v="7657"/>
            <ac:spMkLst>
              <pc:docMk/>
              <pc:sldMasterMk cId="0" sldId="2147483648"/>
              <pc:sldLayoutMk cId="0" sldId="2147483662"/>
              <ac:spMk id="7" creationId="{604D3631-5091-2740-AA08-31DBCD837E52}"/>
            </ac:spMkLst>
          </pc:spChg>
        </pc:sldLayoutChg>
        <pc:sldLayoutChg chg="modSp">
          <pc:chgData name="Jathushan Rajasegaran" userId="e11f5012-4599-48d5-903e-244098873366" providerId="ADAL" clId="{4C135C2F-0515-8948-8893-6FCD8F15CB5E}" dt="2019-05-28T08:23:01.513" v="7253"/>
          <pc:sldLayoutMkLst>
            <pc:docMk/>
            <pc:sldMasterMk cId="0" sldId="2147483648"/>
            <pc:sldLayoutMk cId="0" sldId="2147483663"/>
          </pc:sldLayoutMkLst>
          <pc:spChg chg="mod">
            <ac:chgData name="Jathushan Rajasegaran" userId="e11f5012-4599-48d5-903e-244098873366" providerId="ADAL" clId="{4C135C2F-0515-8948-8893-6FCD8F15CB5E}" dt="2019-05-28T08:23:01.513" v="7253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Jathushan Rajasegaran" userId="e11f5012-4599-48d5-903e-244098873366" providerId="ADAL" clId="{4C135C2F-0515-8948-8893-6FCD8F15CB5E}" dt="2019-05-28T08:23:01.513" v="7253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Jathushan Rajasegaran" userId="e11f5012-4599-48d5-903e-244098873366" providerId="ADAL" clId="{4C135C2F-0515-8948-8893-6FCD8F15CB5E}" dt="2019-05-28T08:23:01.513" v="7253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</pc:sldLayoutChg>
        <pc:sldLayoutChg chg="modSp">
          <pc:chgData name="Jathushan Rajasegaran" userId="e11f5012-4599-48d5-903e-244098873366" providerId="ADAL" clId="{4C135C2F-0515-8948-8893-6FCD8F15CB5E}" dt="2019-05-28T08:23:01.513" v="7253"/>
          <pc:sldLayoutMkLst>
            <pc:docMk/>
            <pc:sldMasterMk cId="0" sldId="2147483648"/>
            <pc:sldLayoutMk cId="0" sldId="2147483664"/>
          </pc:sldLayoutMkLst>
          <pc:spChg chg="mod">
            <ac:chgData name="Jathushan Rajasegaran" userId="e11f5012-4599-48d5-903e-244098873366" providerId="ADAL" clId="{4C135C2F-0515-8948-8893-6FCD8F15CB5E}" dt="2019-05-28T08:23:01.513" v="7253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</pc:sldLayoutChg>
        <pc:sldLayoutChg chg="addSp modSp">
          <pc:chgData name="Jathushan Rajasegaran" userId="e11f5012-4599-48d5-903e-244098873366" providerId="ADAL" clId="{4C135C2F-0515-8948-8893-6FCD8F15CB5E}" dt="2019-05-28T08:31:39.599" v="7598" actId="14100"/>
          <pc:sldLayoutMkLst>
            <pc:docMk/>
            <pc:sldMasterMk cId="0" sldId="2147483648"/>
            <pc:sldLayoutMk cId="0" sldId="2147483665"/>
          </pc:sldLayoutMkLst>
          <pc:picChg chg="add mod">
            <ac:chgData name="Jathushan Rajasegaran" userId="e11f5012-4599-48d5-903e-244098873366" providerId="ADAL" clId="{4C135C2F-0515-8948-8893-6FCD8F15CB5E}" dt="2019-05-28T08:31:39.599" v="7598" actId="14100"/>
            <ac:picMkLst>
              <pc:docMk/>
              <pc:sldMasterMk cId="0" sldId="2147483648"/>
              <pc:sldLayoutMk cId="0" sldId="2147483665"/>
              <ac:picMk id="5" creationId="{F0B9B620-5BE4-0C40-AF33-EA450E3DD6F0}"/>
            </ac:picMkLst>
          </pc:picChg>
        </pc:sldLayoutChg>
      </pc:sldMasterChg>
    </pc:docChg>
  </pc:docChgLst>
  <pc:docChgLst>
    <pc:chgData name="Guest User" userId="S::urn:spo:anon#bfbff5ecbb23881e76119a9aa85bda5d09e11fd66aec5f234460ddf882db9480::" providerId="AD" clId="Web-{55C6575E-1D5A-0E58-837F-DC63A8CD1092}"/>
    <pc:docChg chg="modSld">
      <pc:chgData name="Guest User" userId="S::urn:spo:anon#bfbff5ecbb23881e76119a9aa85bda5d09e11fd66aec5f234460ddf882db9480::" providerId="AD" clId="Web-{55C6575E-1D5A-0E58-837F-DC63A8CD1092}" dt="2019-05-27T17:47:43.251" v="100"/>
      <pc:docMkLst>
        <pc:docMk/>
      </pc:docMkLst>
      <pc:sldChg chg="modNotes">
        <pc:chgData name="Guest User" userId="S::urn:spo:anon#bfbff5ecbb23881e76119a9aa85bda5d09e11fd66aec5f234460ddf882db9480::" providerId="AD" clId="Web-{55C6575E-1D5A-0E58-837F-DC63A8CD1092}" dt="2019-05-27T17:23:13.456" v="1"/>
        <pc:sldMkLst>
          <pc:docMk/>
          <pc:sldMk cId="0" sldId="256"/>
        </pc:sldMkLst>
      </pc:sldChg>
      <pc:sldChg chg="modNotes">
        <pc:chgData name="Guest User" userId="S::urn:spo:anon#bfbff5ecbb23881e76119a9aa85bda5d09e11fd66aec5f234460ddf882db9480::" providerId="AD" clId="Web-{55C6575E-1D5A-0E58-837F-DC63A8CD1092}" dt="2019-05-27T17:37:21.152" v="7"/>
        <pc:sldMkLst>
          <pc:docMk/>
          <pc:sldMk cId="374875243" sldId="295"/>
        </pc:sldMkLst>
      </pc:sldChg>
      <pc:sldChg chg="modNotes">
        <pc:chgData name="Guest User" userId="S::urn:spo:anon#bfbff5ecbb23881e76119a9aa85bda5d09e11fd66aec5f234460ddf882db9480::" providerId="AD" clId="Web-{55C6575E-1D5A-0E58-837F-DC63A8CD1092}" dt="2019-05-27T17:40:38.904" v="28"/>
        <pc:sldMkLst>
          <pc:docMk/>
          <pc:sldMk cId="4188184203" sldId="296"/>
        </pc:sldMkLst>
      </pc:sldChg>
      <pc:sldChg chg="modNotes">
        <pc:chgData name="Guest User" userId="S::urn:spo:anon#bfbff5ecbb23881e76119a9aa85bda5d09e11fd66aec5f234460ddf882db9480::" providerId="AD" clId="Web-{55C6575E-1D5A-0E58-837F-DC63A8CD1092}" dt="2019-05-27T17:40:20.997" v="25"/>
        <pc:sldMkLst>
          <pc:docMk/>
          <pc:sldMk cId="506217759" sldId="297"/>
        </pc:sldMkLst>
      </pc:sldChg>
      <pc:sldChg chg="modNotes">
        <pc:chgData name="Guest User" userId="S::urn:spo:anon#bfbff5ecbb23881e76119a9aa85bda5d09e11fd66aec5f234460ddf882db9480::" providerId="AD" clId="Web-{55C6575E-1D5A-0E58-837F-DC63A8CD1092}" dt="2019-05-27T17:41:45.279" v="43"/>
        <pc:sldMkLst>
          <pc:docMk/>
          <pc:sldMk cId="2834989137" sldId="298"/>
        </pc:sldMkLst>
      </pc:sldChg>
      <pc:sldChg chg="modNotes">
        <pc:chgData name="Guest User" userId="S::urn:spo:anon#bfbff5ecbb23881e76119a9aa85bda5d09e11fd66aec5f234460ddf882db9480::" providerId="AD" clId="Web-{55C6575E-1D5A-0E58-837F-DC63A8CD1092}" dt="2019-05-27T17:42:47.514" v="51"/>
        <pc:sldMkLst>
          <pc:docMk/>
          <pc:sldMk cId="4059595168" sldId="299"/>
        </pc:sldMkLst>
      </pc:sldChg>
      <pc:sldChg chg="modNotes">
        <pc:chgData name="Guest User" userId="S::urn:spo:anon#bfbff5ecbb23881e76119a9aa85bda5d09e11fd66aec5f234460ddf882db9480::" providerId="AD" clId="Web-{55C6575E-1D5A-0E58-837F-DC63A8CD1092}" dt="2019-05-27T17:45:15.515" v="74"/>
        <pc:sldMkLst>
          <pc:docMk/>
          <pc:sldMk cId="2719333812" sldId="324"/>
        </pc:sldMkLst>
      </pc:sldChg>
      <pc:sldChg chg="modNotes">
        <pc:chgData name="Guest User" userId="S::urn:spo:anon#bfbff5ecbb23881e76119a9aa85bda5d09e11fd66aec5f234460ddf882db9480::" providerId="AD" clId="Web-{55C6575E-1D5A-0E58-837F-DC63A8CD1092}" dt="2019-05-27T17:46:55.891" v="90"/>
        <pc:sldMkLst>
          <pc:docMk/>
          <pc:sldMk cId="4159595859" sldId="326"/>
        </pc:sldMkLst>
      </pc:sldChg>
      <pc:sldChg chg="modNotes">
        <pc:chgData name="Guest User" userId="S::urn:spo:anon#bfbff5ecbb23881e76119a9aa85bda5d09e11fd66aec5f234460ddf882db9480::" providerId="AD" clId="Web-{55C6575E-1D5A-0E58-837F-DC63A8CD1092}" dt="2019-05-27T17:47:12.485" v="92"/>
        <pc:sldMkLst>
          <pc:docMk/>
          <pc:sldMk cId="1381354454" sldId="328"/>
        </pc:sldMkLst>
      </pc:sldChg>
      <pc:sldChg chg="modNotes">
        <pc:chgData name="Guest User" userId="S::urn:spo:anon#bfbff5ecbb23881e76119a9aa85bda5d09e11fd66aec5f234460ddf882db9480::" providerId="AD" clId="Web-{55C6575E-1D5A-0E58-837F-DC63A8CD1092}" dt="2019-05-27T17:47:43.251" v="100"/>
        <pc:sldMkLst>
          <pc:docMk/>
          <pc:sldMk cId="1588494453" sldId="330"/>
        </pc:sldMkLst>
      </pc:sldChg>
    </pc:docChg>
  </pc:docChgLst>
  <pc:docChgLst>
    <pc:chgData name="Guest User" userId="S::urn:spo:anon#bfbff5ecbb23881e76119a9aa85bda5d09e11fd66aec5f234460ddf882db9480::" providerId="AD" clId="Web-{40EB5294-8159-4AF0-B270-196F1C7C4AE2}"/>
    <pc:docChg chg="modSld">
      <pc:chgData name="Guest User" userId="S::urn:spo:anon#bfbff5ecbb23881e76119a9aa85bda5d09e11fd66aec5f234460ddf882db9480::" providerId="AD" clId="Web-{40EB5294-8159-4AF0-B270-196F1C7C4AE2}" dt="2019-05-29T03:28:09.505" v="5" actId="1076"/>
      <pc:docMkLst>
        <pc:docMk/>
      </pc:docMkLst>
      <pc:sldChg chg="modSp">
        <pc:chgData name="Guest User" userId="S::urn:spo:anon#bfbff5ecbb23881e76119a9aa85bda5d09e11fd66aec5f234460ddf882db9480::" providerId="AD" clId="Web-{40EB5294-8159-4AF0-B270-196F1C7C4AE2}" dt="2019-05-29T03:28:09.505" v="5" actId="1076"/>
        <pc:sldMkLst>
          <pc:docMk/>
          <pc:sldMk cId="2834989137" sldId="298"/>
        </pc:sldMkLst>
        <pc:spChg chg="mod">
          <ac:chgData name="Guest User" userId="S::urn:spo:anon#bfbff5ecbb23881e76119a9aa85bda5d09e11fd66aec5f234460ddf882db9480::" providerId="AD" clId="Web-{40EB5294-8159-4AF0-B270-196F1C7C4AE2}" dt="2019-05-29T03:28:07.364" v="2" actId="20577"/>
          <ac:spMkLst>
            <pc:docMk/>
            <pc:sldMk cId="2834989137" sldId="298"/>
            <ac:spMk id="2" creationId="{00000000-0000-0000-0000-000000000000}"/>
          </ac:spMkLst>
        </pc:spChg>
        <pc:picChg chg="mod">
          <ac:chgData name="Guest User" userId="S::urn:spo:anon#bfbff5ecbb23881e76119a9aa85bda5d09e11fd66aec5f234460ddf882db9480::" providerId="AD" clId="Web-{40EB5294-8159-4AF0-B270-196F1C7C4AE2}" dt="2019-05-29T03:28:09.505" v="5" actId="1076"/>
          <ac:picMkLst>
            <pc:docMk/>
            <pc:sldMk cId="2834989137" sldId="298"/>
            <ac:picMk id="12" creationId="{5F92CB82-005E-2C45-9E18-092259E5A7FF}"/>
          </ac:picMkLst>
        </pc:picChg>
      </pc:sldChg>
    </pc:docChg>
  </pc:docChgLst>
  <pc:docChgLst>
    <pc:chgData name="Guest User" userId="S::urn:spo:anon#bfbff5ecbb23881e76119a9aa85bda5d09e11fd66aec5f234460ddf882db9480::" providerId="AD" clId="Web-{6FD9A588-6064-9909-4823-34BA458E3975}"/>
    <pc:docChg chg="modSld">
      <pc:chgData name="Guest User" userId="S::urn:spo:anon#bfbff5ecbb23881e76119a9aa85bda5d09e11fd66aec5f234460ddf882db9480::" providerId="AD" clId="Web-{6FD9A588-6064-9909-4823-34BA458E3975}" dt="2019-05-28T03:26:12.844" v="2" actId="20577"/>
      <pc:docMkLst>
        <pc:docMk/>
      </pc:docMkLst>
      <pc:sldChg chg="modSp">
        <pc:chgData name="Guest User" userId="S::urn:spo:anon#bfbff5ecbb23881e76119a9aa85bda5d09e11fd66aec5f234460ddf882db9480::" providerId="AD" clId="Web-{6FD9A588-6064-9909-4823-34BA458E3975}" dt="2019-05-28T03:26:11.485" v="0" actId="20577"/>
        <pc:sldMkLst>
          <pc:docMk/>
          <pc:sldMk cId="0" sldId="256"/>
        </pc:sldMkLst>
        <pc:spChg chg="mod">
          <ac:chgData name="Guest User" userId="S::urn:spo:anon#bfbff5ecbb23881e76119a9aa85bda5d09e11fd66aec5f234460ddf882db9480::" providerId="AD" clId="Web-{6FD9A588-6064-9909-4823-34BA458E3975}" dt="2019-05-28T03:26:11.485" v="0" actId="20577"/>
          <ac:spMkLst>
            <pc:docMk/>
            <pc:sldMk cId="0" sldId="256"/>
            <ac:spMk id="7" creationId="{5F9489BD-5FE2-E04F-9B6D-2FE7D929C66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ln>
                  <a:noFill/>
                </a:ln>
                <a:solidFill>
                  <a:schemeClr val="tx1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000" dirty="0"/>
              <a:t>CIFAR10 - Test Error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ln>
                <a:noFill/>
              </a:ln>
              <a:solidFill>
                <a:schemeClr val="tx1"/>
              </a:solidFill>
              <a:effectLst>
                <a:outerShdw sx="1000" sy="1000" algn="ctr" rotWithShape="0">
                  <a:srgbClr val="000000"/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Sheet1!$L$7</c:f>
              <c:strCache>
                <c:ptCount val="1"/>
                <c:pt idx="0">
                  <c:v>Test Error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3C-CC4F-B942-AA9444CF445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3C-CC4F-B942-AA9444CF4456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3C-CC4F-B942-AA9444CF445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3C-CC4F-B942-AA9444CF445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3C-CC4F-B942-AA9444CF445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3C-CC4F-B942-AA9444CF4456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3C-CC4F-B942-AA9444CF4456}"/>
              </c:ext>
            </c:extLst>
          </c:dPt>
          <c:cat>
            <c:strRef>
              <c:f>Sheet1!$K$8:$K$14</c:f>
              <c:strCache>
                <c:ptCount val="7"/>
                <c:pt idx="0">
                  <c:v>DenseNet</c:v>
                </c:pt>
                <c:pt idx="1">
                  <c:v>ResNet</c:v>
                </c:pt>
                <c:pt idx="2">
                  <c:v>DPN</c:v>
                </c:pt>
                <c:pt idx="3">
                  <c:v>HitNet</c:v>
                </c:pt>
                <c:pt idx="4">
                  <c:v>Nair et al.</c:v>
                </c:pt>
                <c:pt idx="5">
                  <c:v>CapsuleNet</c:v>
                </c:pt>
                <c:pt idx="6">
                  <c:v>DeepCaps</c:v>
                </c:pt>
              </c:strCache>
            </c:strRef>
          </c:cat>
          <c:val>
            <c:numRef>
              <c:f>Sheet1!$L$8:$L$14</c:f>
              <c:numCache>
                <c:formatCode>General</c:formatCode>
                <c:ptCount val="7"/>
                <c:pt idx="0">
                  <c:v>3.5999999999999943</c:v>
                </c:pt>
                <c:pt idx="1">
                  <c:v>6.4300000000000068</c:v>
                </c:pt>
                <c:pt idx="2">
                  <c:v>3.6500000000000057</c:v>
                </c:pt>
                <c:pt idx="3">
                  <c:v>32.47</c:v>
                </c:pt>
                <c:pt idx="4">
                  <c:v>26.700000000000003</c:v>
                </c:pt>
                <c:pt idx="5">
                  <c:v>10.599999999999994</c:v>
                </c:pt>
                <c:pt idx="6">
                  <c:v>7.2600000000000051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3C-CC4F-B942-AA9444CF4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48"/>
        <c:axId val="760485744"/>
        <c:axId val="761212752"/>
      </c:barChart>
      <c:catAx>
        <c:axId val="76048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212752"/>
        <c:crosses val="autoZero"/>
        <c:auto val="1"/>
        <c:lblAlgn val="ctr"/>
        <c:lblOffset val="100"/>
        <c:noMultiLvlLbl val="0"/>
      </c:catAx>
      <c:valAx>
        <c:axId val="76121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ln>
                  <a:noFill/>
                </a:ln>
                <a:solidFill>
                  <a:schemeClr val="tx1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48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outerShdw sx="1000" sy="1000" algn="ctr" rotWithShape="0">
        <a:srgbClr val="000000"/>
      </a:outerShdw>
    </a:effectLst>
  </c:spPr>
  <c:txPr>
    <a:bodyPr/>
    <a:lstStyle/>
    <a:p>
      <a:pPr>
        <a:defRPr>
          <a:ln>
            <a:noFill/>
          </a:ln>
          <a:solidFill>
            <a:schemeClr val="tx1"/>
          </a:solidFill>
          <a:effectLst>
            <a:outerShdw sx="1000" sy="1000" algn="ctr" rotWithShape="0">
              <a:srgbClr val="000000"/>
            </a:outerShdw>
          </a:effectLst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739B4-7981-E641-B581-4CA336C24F98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433388"/>
            <a:ext cx="2073275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26714-8683-B845-8FF8-F92569CD6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8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everyone, I am </a:t>
            </a:r>
            <a:r>
              <a:rPr lang="en-US" dirty="0" err="1"/>
              <a:t>Jathushan</a:t>
            </a:r>
            <a:r>
              <a:rPr lang="en-US" dirty="0"/>
              <a:t> from university of Moratuwa. In this talk I am going to introduce our work on deep capsule neural networks.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4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by using multiple kernels we can produce higher level capsules tensor.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96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64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03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74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Sharing the same kernels across all the input capsule tensors,  </a:t>
            </a:r>
          </a:p>
          <a:p>
            <a:endParaRPr lang="en-US" dirty="0"/>
          </a:p>
          <a:p>
            <a:r>
              <a:rPr lang="en-US" dirty="0"/>
              <a:t>helps to reduce the number of parameters required for the network.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25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Sharing the same kernels across all the input capsule tensors,  </a:t>
            </a:r>
          </a:p>
          <a:p>
            <a:endParaRPr lang="en-US" dirty="0"/>
          </a:p>
          <a:p>
            <a:r>
              <a:rPr lang="en-US" dirty="0"/>
              <a:t>helps to reduce the number of parameters required for the network.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87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Further, a new set of kernels will be used to generate another set of capsules for the next level. </a:t>
            </a:r>
          </a:p>
          <a:p>
            <a:endParaRPr lang="en-US" dirty="0"/>
          </a:p>
          <a:p>
            <a:r>
              <a:rPr lang="en-US" dirty="0"/>
              <a:t>Thus, by applying dynamic routing on these capsule blocks, rather than for each capsules, we achieve computational efficiency in the </a:t>
            </a:r>
            <a:r>
              <a:rPr lang="en-US" dirty="0" err="1"/>
              <a:t>ConvCaps</a:t>
            </a:r>
            <a:r>
              <a:rPr lang="en-US" dirty="0"/>
              <a:t> layer.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8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Further, a new set of kernels will be used to generate another set of capsules for the next level. </a:t>
            </a:r>
          </a:p>
          <a:p>
            <a:endParaRPr lang="en-US" dirty="0"/>
          </a:p>
          <a:p>
            <a:r>
              <a:rPr lang="en-US" dirty="0"/>
              <a:t>Thus, by applying dynamic routing on these capsule blocks, rather than for each capsules, we achieve computational efficiency in the </a:t>
            </a:r>
            <a:r>
              <a:rPr lang="en-US" dirty="0" err="1"/>
              <a:t>ConvCaps</a:t>
            </a:r>
            <a:r>
              <a:rPr lang="en-US" dirty="0"/>
              <a:t> layer.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92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Further, a new set of kernels will be used to generate another set of capsules for the next level. </a:t>
            </a:r>
          </a:p>
          <a:p>
            <a:endParaRPr lang="en-US" dirty="0"/>
          </a:p>
          <a:p>
            <a:r>
              <a:rPr lang="en-US" dirty="0"/>
              <a:t>Thus, by applying dynamic routing on these capsule blocks, rather than for each capsules, we achieve computational efficiency in the </a:t>
            </a:r>
            <a:r>
              <a:rPr lang="en-US" dirty="0" err="1"/>
              <a:t>ConvCaps</a:t>
            </a:r>
            <a:r>
              <a:rPr lang="en-US" dirty="0"/>
              <a:t> layer.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06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Further, a new set of kernels will be used to generate another set of capsules for the next level. </a:t>
            </a:r>
          </a:p>
          <a:p>
            <a:endParaRPr lang="en-US" dirty="0"/>
          </a:p>
          <a:p>
            <a:r>
              <a:rPr lang="en-US" dirty="0"/>
              <a:t>Thus, by applying dynamic routing on these capsule blocks, rather than for each capsules, we achieve computational efficiency in the </a:t>
            </a:r>
            <a:r>
              <a:rPr lang="en-US" dirty="0" err="1"/>
              <a:t>ConvCaps</a:t>
            </a:r>
            <a:r>
              <a:rPr lang="en-US" dirty="0"/>
              <a:t> layer.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8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Capsule network is fairly a new concept and it promises new directions for deep learning.</a:t>
            </a:r>
          </a:p>
          <a:p>
            <a:endParaRPr lang="en-US" dirty="0"/>
          </a:p>
          <a:p>
            <a:r>
              <a:rPr lang="en-US" dirty="0"/>
              <a:t>Capsule networks achieve Equi-variance in the network by introducing dynamic routing between low level and high level capsules.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26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Further, a new set of kernels will be used to generate another set of capsules for the next level. </a:t>
            </a:r>
          </a:p>
          <a:p>
            <a:endParaRPr lang="en-US" dirty="0"/>
          </a:p>
          <a:p>
            <a:r>
              <a:rPr lang="en-US" dirty="0"/>
              <a:t>Thus, by applying dynamic routing on these capsule blocks, rather than for each capsules, we achieve computational efficiency in the </a:t>
            </a:r>
            <a:r>
              <a:rPr lang="en-US" dirty="0" err="1"/>
              <a:t>ConvCaps</a:t>
            </a:r>
            <a:r>
              <a:rPr lang="en-US" dirty="0"/>
              <a:t> layer.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63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Further, a new set of kernels will be used to generate another set of capsules for the next level. </a:t>
            </a:r>
          </a:p>
          <a:p>
            <a:endParaRPr lang="en-US" dirty="0"/>
          </a:p>
          <a:p>
            <a:r>
              <a:rPr lang="en-US" dirty="0"/>
              <a:t>Thus, by applying dynamic routing on these capsule blocks, rather than for each capsules, we achieve computational efficiency in the </a:t>
            </a:r>
            <a:r>
              <a:rPr lang="en-US" dirty="0" err="1"/>
              <a:t>ConvCaps</a:t>
            </a:r>
            <a:r>
              <a:rPr lang="en-US" dirty="0"/>
              <a:t> layer.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1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Further, a new set of kernels will be used to generate another set of capsules for the next level. </a:t>
            </a:r>
          </a:p>
          <a:p>
            <a:endParaRPr lang="en-US" dirty="0"/>
          </a:p>
          <a:p>
            <a:r>
              <a:rPr lang="en-US" dirty="0"/>
              <a:t>Thus, by applying dynamic routing on these capsule blocks, rather than for each capsules, we achieve computational efficiency in the </a:t>
            </a:r>
            <a:r>
              <a:rPr lang="en-US" dirty="0" err="1"/>
              <a:t>ConvCaps</a:t>
            </a:r>
            <a:r>
              <a:rPr lang="en-US" dirty="0"/>
              <a:t> layer.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9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Further, a new set of kernels will be used to generate another set of capsules for the next level. </a:t>
            </a:r>
          </a:p>
          <a:p>
            <a:endParaRPr lang="en-US" dirty="0"/>
          </a:p>
          <a:p>
            <a:r>
              <a:rPr lang="en-US" dirty="0"/>
              <a:t>Thus, by applying dynamic routing on these capsule blocks, rather than for each capsules, we achieve computational efficiency in the </a:t>
            </a:r>
            <a:r>
              <a:rPr lang="en-US" dirty="0" err="1"/>
              <a:t>ConvCaps</a:t>
            </a:r>
            <a:r>
              <a:rPr lang="en-US" dirty="0"/>
              <a:t> layer.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17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Further, a new set of kernels will be used to generate another set of capsules for the next level. </a:t>
            </a:r>
          </a:p>
          <a:p>
            <a:endParaRPr lang="en-US" dirty="0"/>
          </a:p>
          <a:p>
            <a:r>
              <a:rPr lang="en-US" dirty="0"/>
              <a:t>Thus, by applying dynamic routing on these capsule blocks, rather than for each capsules, we achieve computational efficiency in the </a:t>
            </a:r>
            <a:r>
              <a:rPr lang="en-US" dirty="0" err="1"/>
              <a:t>ConvCaps</a:t>
            </a:r>
            <a:r>
              <a:rPr lang="en-US" dirty="0"/>
              <a:t> layer.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05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Further, a new set of kernels will be used to generate another set of capsules for the next level. </a:t>
            </a:r>
          </a:p>
          <a:p>
            <a:endParaRPr lang="en-US" dirty="0"/>
          </a:p>
          <a:p>
            <a:r>
              <a:rPr lang="en-US" dirty="0"/>
              <a:t>Thus, by applying dynamic routing on these capsule blocks, rather than for each capsules, we achieve computational efficiency in the </a:t>
            </a:r>
            <a:r>
              <a:rPr lang="en-US" dirty="0" err="1"/>
              <a:t>ConvCaps</a:t>
            </a:r>
            <a:r>
              <a:rPr lang="en-US" dirty="0"/>
              <a:t> layer.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08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Further, a new set of kernels will be used to generate another set of capsules for the next level. </a:t>
            </a:r>
          </a:p>
          <a:p>
            <a:endParaRPr lang="en-US" dirty="0"/>
          </a:p>
          <a:p>
            <a:r>
              <a:rPr lang="en-US" dirty="0"/>
              <a:t>Thus, by applying dynamic routing on these capsule blocks, rather than for each capsules, we achieve computational efficiency in the </a:t>
            </a:r>
            <a:r>
              <a:rPr lang="en-US" dirty="0" err="1"/>
              <a:t>ConvCaps</a:t>
            </a:r>
            <a:r>
              <a:rPr lang="en-US" dirty="0"/>
              <a:t> layer.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51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Further, a new set of kernels will be used to generate another set of capsules for the next level. </a:t>
            </a:r>
          </a:p>
          <a:p>
            <a:endParaRPr lang="en-US" dirty="0"/>
          </a:p>
          <a:p>
            <a:r>
              <a:rPr lang="en-US" dirty="0"/>
              <a:t>Thus, by applying dynamic routing on these capsule blocks, rather than for each capsules, we achieve computational efficiency in the </a:t>
            </a:r>
            <a:r>
              <a:rPr lang="en-US" dirty="0" err="1"/>
              <a:t>ConvCaps</a:t>
            </a:r>
            <a:r>
              <a:rPr lang="en-US" dirty="0"/>
              <a:t> layer.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18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decoder network is used as a regularization to the capsule networks, also as a generator for the instantiation parameters. The capsule networks use a zero-masked instantiation vector as an input to the decoder.</a:t>
            </a:r>
          </a:p>
          <a:p>
            <a:endParaRPr lang="en-US" dirty="0"/>
          </a:p>
          <a:p>
            <a:r>
              <a:rPr lang="en-US" dirty="0"/>
              <a:t>We use a split vector an input for the decoder, this allow us to learn the instantiation parameters as a joint distribution across all the classes.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04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Deepcaps</a:t>
            </a:r>
            <a:r>
              <a:rPr lang="en-US" dirty="0"/>
              <a:t> achieves the state of the art performance in the domain of capsule networks. </a:t>
            </a:r>
          </a:p>
          <a:p>
            <a:endParaRPr lang="en-US" dirty="0"/>
          </a:p>
          <a:p>
            <a:r>
              <a:rPr lang="en-US" dirty="0"/>
              <a:t>However, it still lags behind the conventional CNN performances.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Even though Capsule networks achieve state-of-the-art performances with less complex data,    for example MNIST,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their performance on more complex data is low in comparison to the state of the art CNNs. </a:t>
            </a:r>
            <a:endParaRPr lang="en-US" dirty="0">
              <a:cs typeface="Calibri"/>
            </a:endParaRPr>
          </a:p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1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Deepcaps</a:t>
            </a:r>
            <a:r>
              <a:rPr lang="en-US" dirty="0"/>
              <a:t> achieves the state of the art performance in the domain of capsule networks. </a:t>
            </a:r>
          </a:p>
          <a:p>
            <a:endParaRPr lang="en-US" dirty="0"/>
          </a:p>
          <a:p>
            <a:r>
              <a:rPr lang="en-US" dirty="0"/>
              <a:t>However, it still lags behind the conventional CNN performances. </a:t>
            </a:r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97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instantiation parameters are learned jointly, for a change in a given instantiation parameter, the decoder will reflect the same effect across all the classes.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332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jointly learning the instantiation parameters, we can uniquely identify an instantiation parameter and its effect on the reconstructed images. </a:t>
            </a:r>
          </a:p>
          <a:p>
            <a:endParaRPr lang="en-US" dirty="0"/>
          </a:p>
          <a:p>
            <a:r>
              <a:rPr lang="en-US" dirty="0"/>
              <a:t>For example a change in the 10th instantiation parameter will cause rotation in the reconstructed images.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599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empirically we found that the instantiation parameter with higher variance will cause global transformations,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while, the rest will be a localized changes.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006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our main goals is to develop</a:t>
            </a:r>
          </a:p>
          <a:p>
            <a:endParaRPr lang="en-US" dirty="0"/>
          </a:p>
          <a:p>
            <a:r>
              <a:rPr lang="en-US" dirty="0"/>
              <a:t>1. a capsule based neural network, with higher level understanding</a:t>
            </a:r>
          </a:p>
          <a:p>
            <a:endParaRPr lang="en-US" dirty="0"/>
          </a:p>
          <a:p>
            <a:r>
              <a:rPr lang="en-US"/>
              <a:t>2. Also we want to create a joint representation of instantiation parameters</a:t>
            </a:r>
            <a:endParaRPr lang="en-US">
              <a:cs typeface="Calibri"/>
            </a:endParaRPr>
          </a:p>
          <a:p>
            <a:endParaRPr lang="en-US" dirty="0"/>
          </a:p>
          <a:p>
            <a:r>
              <a:rPr lang="en-US" dirty="0"/>
              <a:t>3. and a computationally efficient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network is inspired by the developments over the past decade in CNNs.</a:t>
            </a:r>
          </a:p>
          <a:p>
            <a:endParaRPr lang="en-US" dirty="0"/>
          </a:p>
          <a:p>
            <a:r>
              <a:rPr lang="en-US" dirty="0"/>
              <a:t>In general, CNN performance increases when going deeper into the network architecture.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Thus, we need to go deeper with the capsule networks to fully realize its potential.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we can do thus?</a:t>
            </a:r>
          </a:p>
          <a:p>
            <a:endParaRPr lang="en-US" dirty="0"/>
          </a:p>
          <a:p>
            <a:r>
              <a:rPr lang="en-US" dirty="0"/>
              <a:t>Our proposed network is based on the </a:t>
            </a:r>
            <a:r>
              <a:rPr lang="en-US" dirty="0" err="1"/>
              <a:t>ConvCaps</a:t>
            </a:r>
            <a:r>
              <a:rPr lang="en-US" dirty="0"/>
              <a:t> layer, which is used to build a modular architecture of </a:t>
            </a:r>
            <a:r>
              <a:rPr lang="en-US" dirty="0" err="1"/>
              <a:t>capscell</a:t>
            </a:r>
            <a:r>
              <a:rPr lang="en-US" dirty="0"/>
              <a:t>. 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CapsCell</a:t>
            </a:r>
            <a:r>
              <a:rPr lang="en-US" dirty="0"/>
              <a:t> contains 4 </a:t>
            </a:r>
            <a:r>
              <a:rPr lang="en-US" dirty="0" err="1"/>
              <a:t>convcaps</a:t>
            </a:r>
            <a:r>
              <a:rPr lang="en-US" dirty="0"/>
              <a:t> layers and a bypass skip connection with element wise addition. 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By stacking 4 of the </a:t>
            </a:r>
            <a:r>
              <a:rPr lang="en-US" dirty="0" err="1"/>
              <a:t>capscells</a:t>
            </a:r>
            <a:r>
              <a:rPr lang="en-US" dirty="0"/>
              <a:t> we build our </a:t>
            </a:r>
            <a:r>
              <a:rPr lang="en-US" dirty="0" err="1"/>
              <a:t>deepcaps</a:t>
            </a:r>
            <a:r>
              <a:rPr lang="en-US" dirty="0"/>
              <a:t> network architecture.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63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a 3D convolutional kernel to apply a low-level to high-level transformation.</a:t>
            </a:r>
          </a:p>
          <a:p>
            <a:endParaRPr lang="en-US" dirty="0"/>
          </a:p>
          <a:p>
            <a:r>
              <a:rPr lang="en-US" dirty="0"/>
              <a:t>by utilizing kernel dimension same as number of atoms in a capsule,</a:t>
            </a:r>
          </a:p>
          <a:p>
            <a:endParaRPr lang="en-US" dirty="0"/>
          </a:p>
          <a:p>
            <a:r>
              <a:rPr lang="en-US" dirty="0"/>
              <a:t>We generate a layer for higher level capsule tensor.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by using multiple kernels we can produce higher level capsules tensor.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01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33388"/>
            <a:ext cx="2073275" cy="116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by using multiple kernels we can produce higher level capsules tensor.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6714-8683-B845-8FF8-F92569CD66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1487" y="1072833"/>
            <a:ext cx="5230178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22974" y="1938023"/>
            <a:ext cx="43072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92071" y="3218500"/>
            <a:ext cx="196900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30270" y="3218500"/>
            <a:ext cx="1415225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4361" y="1178941"/>
            <a:ext cx="2304430" cy="377026"/>
          </a:xfrm>
        </p:spPr>
        <p:txBody>
          <a:bodyPr lIns="0" tIns="0" rIns="0" bIns="0"/>
          <a:lstStyle>
            <a:lvl1pPr>
              <a:defRPr sz="2450" b="1" i="0">
                <a:solidFill>
                  <a:srgbClr val="008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92071" y="3218500"/>
            <a:ext cx="196900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30270" y="3218500"/>
            <a:ext cx="1415225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4361" y="1178941"/>
            <a:ext cx="2304430" cy="377026"/>
          </a:xfrm>
        </p:spPr>
        <p:txBody>
          <a:bodyPr lIns="0" tIns="0" rIns="0" bIns="0"/>
          <a:lstStyle>
            <a:lvl1pPr>
              <a:defRPr sz="2450" b="1" i="0">
                <a:solidFill>
                  <a:srgbClr val="008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7659" y="795975"/>
            <a:ext cx="2676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68872" y="795975"/>
            <a:ext cx="2676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092071" y="3218500"/>
            <a:ext cx="196900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4430270" y="3218500"/>
            <a:ext cx="1415225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4361" y="1178941"/>
            <a:ext cx="2304430" cy="377026"/>
          </a:xfrm>
        </p:spPr>
        <p:txBody>
          <a:bodyPr lIns="0" tIns="0" rIns="0" bIns="0"/>
          <a:lstStyle>
            <a:lvl1pPr>
              <a:defRPr sz="2450" b="1" i="0">
                <a:solidFill>
                  <a:srgbClr val="008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092071" y="3218500"/>
            <a:ext cx="196900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430270" y="3218500"/>
            <a:ext cx="1415225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092071" y="3218500"/>
            <a:ext cx="196900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4430270" y="3218500"/>
            <a:ext cx="1415225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Picture 10" descr="Image result for cvpr 2019">
            <a:extLst>
              <a:ext uri="{FF2B5EF4-FFF2-40B4-BE49-F238E27FC236}">
                <a16:creationId xmlns:a16="http://schemas.microsoft.com/office/drawing/2014/main" id="{F0B9B620-5BE4-0C40-AF33-EA450E3DD6F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36"/>
          <a:stretch/>
        </p:blipFill>
        <p:spPr bwMode="auto">
          <a:xfrm>
            <a:off x="5286375" y="47439"/>
            <a:ext cx="866775" cy="33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4361" y="1178940"/>
            <a:ext cx="2304430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008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759" y="828765"/>
            <a:ext cx="5193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7659" y="3218500"/>
            <a:ext cx="14152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1">
        <a:defRPr>
          <a:latin typeface="+mn-lt"/>
          <a:ea typeface="+mn-ea"/>
          <a:cs typeface="+mn-cs"/>
        </a:defRPr>
      </a:lvl2pPr>
      <a:lvl3pPr marL="914361">
        <a:defRPr>
          <a:latin typeface="+mn-lt"/>
          <a:ea typeface="+mn-ea"/>
          <a:cs typeface="+mn-cs"/>
        </a:defRPr>
      </a:lvl3pPr>
      <a:lvl4pPr marL="1371542">
        <a:defRPr>
          <a:latin typeface="+mn-lt"/>
          <a:ea typeface="+mn-ea"/>
          <a:cs typeface="+mn-cs"/>
        </a:defRPr>
      </a:lvl4pPr>
      <a:lvl5pPr marL="1828722">
        <a:defRPr>
          <a:latin typeface="+mn-lt"/>
          <a:ea typeface="+mn-ea"/>
          <a:cs typeface="+mn-cs"/>
        </a:defRPr>
      </a:lvl5pPr>
      <a:lvl6pPr marL="2285902">
        <a:defRPr>
          <a:latin typeface="+mn-lt"/>
          <a:ea typeface="+mn-ea"/>
          <a:cs typeface="+mn-cs"/>
        </a:defRPr>
      </a:lvl6pPr>
      <a:lvl7pPr marL="2743083">
        <a:defRPr>
          <a:latin typeface="+mn-lt"/>
          <a:ea typeface="+mn-ea"/>
          <a:cs typeface="+mn-cs"/>
        </a:defRPr>
      </a:lvl7pPr>
      <a:lvl8pPr marL="3200263">
        <a:defRPr>
          <a:latin typeface="+mn-lt"/>
          <a:ea typeface="+mn-ea"/>
          <a:cs typeface="+mn-cs"/>
        </a:defRPr>
      </a:lvl8pPr>
      <a:lvl9pPr marL="365744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1">
        <a:defRPr>
          <a:latin typeface="+mn-lt"/>
          <a:ea typeface="+mn-ea"/>
          <a:cs typeface="+mn-cs"/>
        </a:defRPr>
      </a:lvl2pPr>
      <a:lvl3pPr marL="914361">
        <a:defRPr>
          <a:latin typeface="+mn-lt"/>
          <a:ea typeface="+mn-ea"/>
          <a:cs typeface="+mn-cs"/>
        </a:defRPr>
      </a:lvl3pPr>
      <a:lvl4pPr marL="1371542">
        <a:defRPr>
          <a:latin typeface="+mn-lt"/>
          <a:ea typeface="+mn-ea"/>
          <a:cs typeface="+mn-cs"/>
        </a:defRPr>
      </a:lvl4pPr>
      <a:lvl5pPr marL="1828722">
        <a:defRPr>
          <a:latin typeface="+mn-lt"/>
          <a:ea typeface="+mn-ea"/>
          <a:cs typeface="+mn-cs"/>
        </a:defRPr>
      </a:lvl5pPr>
      <a:lvl6pPr marL="2285902">
        <a:defRPr>
          <a:latin typeface="+mn-lt"/>
          <a:ea typeface="+mn-ea"/>
          <a:cs typeface="+mn-cs"/>
        </a:defRPr>
      </a:lvl6pPr>
      <a:lvl7pPr marL="2743083">
        <a:defRPr>
          <a:latin typeface="+mn-lt"/>
          <a:ea typeface="+mn-ea"/>
          <a:cs typeface="+mn-cs"/>
        </a:defRPr>
      </a:lvl7pPr>
      <a:lvl8pPr marL="3200263">
        <a:defRPr>
          <a:latin typeface="+mn-lt"/>
          <a:ea typeface="+mn-ea"/>
          <a:cs typeface="+mn-cs"/>
        </a:defRPr>
      </a:lvl8pPr>
      <a:lvl9pPr marL="365744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5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42" Type="http://schemas.openxmlformats.org/officeDocument/2006/relationships/image" Target="../media/image68.png"/><Relationship Id="rId47" Type="http://schemas.openxmlformats.org/officeDocument/2006/relationships/image" Target="../media/image73.png"/><Relationship Id="rId50" Type="http://schemas.openxmlformats.org/officeDocument/2006/relationships/image" Target="../media/image7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42.png"/><Relationship Id="rId29" Type="http://schemas.openxmlformats.org/officeDocument/2006/relationships/image" Target="../media/image55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45" Type="http://schemas.openxmlformats.org/officeDocument/2006/relationships/image" Target="../media/image71.png"/><Relationship Id="rId53" Type="http://schemas.openxmlformats.org/officeDocument/2006/relationships/image" Target="../media/image79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4" Type="http://schemas.openxmlformats.org/officeDocument/2006/relationships/image" Target="../media/image70.png"/><Relationship Id="rId52" Type="http://schemas.openxmlformats.org/officeDocument/2006/relationships/image" Target="../media/image78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69.png"/><Relationship Id="rId48" Type="http://schemas.openxmlformats.org/officeDocument/2006/relationships/image" Target="../media/image74.png"/><Relationship Id="rId8" Type="http://schemas.openxmlformats.org/officeDocument/2006/relationships/image" Target="../media/image34.png"/><Relationship Id="rId51" Type="http://schemas.openxmlformats.org/officeDocument/2006/relationships/image" Target="../media/image77.png"/><Relationship Id="rId3" Type="http://schemas.openxmlformats.org/officeDocument/2006/relationships/image" Target="../media/image29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46" Type="http://schemas.openxmlformats.org/officeDocument/2006/relationships/image" Target="../media/image72.png"/><Relationship Id="rId20" Type="http://schemas.openxmlformats.org/officeDocument/2006/relationships/image" Target="../media/image46.png"/><Relationship Id="rId41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49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323" y="661053"/>
            <a:ext cx="6153150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spcBef>
                <a:spcPts val="135"/>
              </a:spcBef>
            </a:pPr>
            <a:r>
              <a:rPr sz="2400" b="0" spc="-5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DeepCaps </a:t>
            </a:r>
            <a:r>
              <a:rPr sz="2400" b="0" spc="-1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sz="2400" b="0" spc="-4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Going </a:t>
            </a:r>
            <a:r>
              <a:rPr lang="en-US" sz="2400" b="0" spc="-7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400" b="0" spc="-7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eeper </a:t>
            </a:r>
            <a:r>
              <a:rPr sz="2400" b="0" spc="-2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b="0" spc="-5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Capsule</a:t>
            </a:r>
            <a:r>
              <a:rPr sz="2400" b="0" spc="2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spc="-7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400" b="0" spc="-7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etworks</a:t>
            </a:r>
            <a:endParaRPr sz="2400" b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3F016-F245-9C44-86E5-4E127DEE49D5}"/>
              </a:ext>
            </a:extLst>
          </p:cNvPr>
          <p:cNvSpPr txBox="1"/>
          <p:nvPr/>
        </p:nvSpPr>
        <p:spPr>
          <a:xfrm>
            <a:off x="941652" y="1290166"/>
            <a:ext cx="426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-30" dirty="0" err="1">
                <a:latin typeface="Calibri" panose="020F0502020204030204" pitchFamily="34" charset="0"/>
                <a:cs typeface="Calibri" panose="020F0502020204030204" pitchFamily="34" charset="0"/>
              </a:rPr>
              <a:t>Jathushan</a:t>
            </a:r>
            <a:r>
              <a:rPr lang="en-US" sz="1100" spc="-3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100" spc="-45" dirty="0" err="1">
                <a:latin typeface="Calibri" panose="020F0502020204030204" pitchFamily="34" charset="0"/>
                <a:cs typeface="Calibri" panose="020F0502020204030204" pitchFamily="34" charset="0"/>
              </a:rPr>
              <a:t>Rajasegaran</a:t>
            </a:r>
            <a:r>
              <a:rPr lang="en-US" sz="1100" spc="-45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Vinoj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100" spc="-45" dirty="0" err="1">
                <a:latin typeface="Calibri" panose="020F0502020204030204" pitchFamily="34" charset="0"/>
                <a:cs typeface="Calibri" panose="020F0502020204030204" pitchFamily="34" charset="0"/>
              </a:rPr>
              <a:t>Jayasundara</a:t>
            </a:r>
            <a:r>
              <a:rPr lang="en-US" sz="1100" spc="-45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sz="1100" spc="-45" dirty="0" err="1">
                <a:latin typeface="Calibri" panose="020F0502020204030204" pitchFamily="34" charset="0"/>
                <a:cs typeface="Calibri" panose="020F0502020204030204" pitchFamily="34" charset="0"/>
              </a:rPr>
              <a:t>Sandaru</a:t>
            </a:r>
            <a:r>
              <a:rPr lang="en-US" sz="1100" spc="-45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100" spc="-55" dirty="0">
                <a:latin typeface="Calibri" panose="020F0502020204030204" pitchFamily="34" charset="0"/>
                <a:cs typeface="Calibri" panose="020F0502020204030204" pitchFamily="34" charset="0"/>
              </a:rPr>
              <a:t>Jayasekara</a:t>
            </a:r>
          </a:p>
        </p:txBody>
      </p:sp>
      <p:pic>
        <p:nvPicPr>
          <p:cNvPr id="1026" name="Picture 2" descr="Image result for university of moratuwa">
            <a:extLst>
              <a:ext uri="{FF2B5EF4-FFF2-40B4-BE49-F238E27FC236}">
                <a16:creationId xmlns:a16="http://schemas.microsoft.com/office/drawing/2014/main" id="{F571D98C-F6F9-0741-A2E6-2987DB6F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655292"/>
            <a:ext cx="547134" cy="58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niversity of sydney logo">
            <a:extLst>
              <a:ext uri="{FF2B5EF4-FFF2-40B4-BE49-F238E27FC236}">
                <a16:creationId xmlns:a16="http://schemas.microsoft.com/office/drawing/2014/main" id="{53676E3F-03A2-1045-BA7A-67DED05BC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8" b="32282"/>
          <a:stretch/>
        </p:blipFill>
        <p:spPr bwMode="auto">
          <a:xfrm>
            <a:off x="2317791" y="2724790"/>
            <a:ext cx="1198120" cy="4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vpr 2019">
            <a:extLst>
              <a:ext uri="{FF2B5EF4-FFF2-40B4-BE49-F238E27FC236}">
                <a16:creationId xmlns:a16="http://schemas.microsoft.com/office/drawing/2014/main" id="{00CEB97F-AB8C-F14A-A35A-3347C3AC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88" y="2729291"/>
            <a:ext cx="1944712" cy="44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F11486-3A0E-2441-8E8B-58C1B49B4E9C}"/>
              </a:ext>
            </a:extLst>
          </p:cNvPr>
          <p:cNvSpPr/>
          <p:nvPr/>
        </p:nvSpPr>
        <p:spPr>
          <a:xfrm>
            <a:off x="2555721" y="2142647"/>
            <a:ext cx="10390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</a:rPr>
              <a:t>June 20 2019</a:t>
            </a:r>
            <a:endParaRPr lang="en-US" sz="1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489BD-5FE2-E04F-9B6D-2FE7D929C666}"/>
              </a:ext>
            </a:extLst>
          </p:cNvPr>
          <p:cNvSpPr/>
          <p:nvPr/>
        </p:nvSpPr>
        <p:spPr>
          <a:xfrm>
            <a:off x="941652" y="1558745"/>
            <a:ext cx="4267200" cy="2616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100" spc="-10" dirty="0" err="1">
                <a:latin typeface="Calibri"/>
                <a:cs typeface="Calibri"/>
              </a:rPr>
              <a:t>Hirunima</a:t>
            </a:r>
            <a:r>
              <a:rPr lang="en-US" sz="1100" spc="-10" dirty="0">
                <a:latin typeface="Calibri"/>
                <a:cs typeface="Calibri"/>
              </a:rPr>
              <a:t> </a:t>
            </a:r>
            <a:r>
              <a:rPr lang="en-US" sz="1100" spc="-55" dirty="0">
                <a:latin typeface="Calibri"/>
                <a:cs typeface="Calibri"/>
              </a:rPr>
              <a:t>Jayasekara        </a:t>
            </a:r>
            <a:r>
              <a:rPr lang="en-US" sz="1100" spc="-45" dirty="0" err="1">
                <a:latin typeface="Calibri"/>
                <a:cs typeface="Calibri"/>
              </a:rPr>
              <a:t>Suranga</a:t>
            </a:r>
            <a:r>
              <a:rPr lang="en-US" sz="1100" spc="-45" dirty="0">
                <a:latin typeface="Calibri"/>
                <a:cs typeface="Calibri"/>
              </a:rPr>
              <a:t>  </a:t>
            </a:r>
            <a:r>
              <a:rPr lang="en-US" sz="1100" spc="-35" dirty="0">
                <a:latin typeface="Calibri"/>
                <a:cs typeface="Calibri"/>
              </a:rPr>
              <a:t>Seneviratne               </a:t>
            </a:r>
            <a:r>
              <a:rPr lang="en-US" sz="1100" spc="-50" dirty="0" err="1">
                <a:latin typeface="Calibri"/>
                <a:cs typeface="Calibri"/>
              </a:rPr>
              <a:t>Ranga</a:t>
            </a:r>
            <a:r>
              <a:rPr lang="en-US" sz="1100" spc="-150" dirty="0">
                <a:latin typeface="Calibri"/>
                <a:cs typeface="Calibri"/>
              </a:rPr>
              <a:t>  </a:t>
            </a:r>
            <a:r>
              <a:rPr lang="en-US" sz="1100" spc="-25" dirty="0">
                <a:latin typeface="Calibri"/>
                <a:cs typeface="Calibri"/>
              </a:rPr>
              <a:t>Rodrigo</a:t>
            </a:r>
            <a:endParaRPr lang="en-US" sz="1100" dirty="0">
              <a:latin typeface="Calibri"/>
              <a:cs typeface="Calibri"/>
            </a:endParaRPr>
          </a:p>
        </p:txBody>
      </p:sp>
      <p:pic>
        <p:nvPicPr>
          <p:cNvPr id="16" name="Online Media 1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C740E28-1A27-944B-84D4-353FFFF44D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58688" y="206375"/>
            <a:ext cx="812800" cy="812800"/>
          </a:xfrm>
          <a:prstGeom prst="rect">
            <a:avLst/>
          </a:prstGeo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2DC1A86F-149A-B143-9986-4B8F0622E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2753698"/>
            <a:ext cx="1277230" cy="384167"/>
          </a:xfrm>
          <a:prstGeom prst="rect">
            <a:avLst/>
          </a:prstGeom>
        </p:spPr>
      </p:pic>
    </p:spTree>
  </p:cSld>
  <p:clrMapOvr>
    <a:masterClrMapping/>
  </p:clrMapOvr>
  <p:transition advClick="0" advTm="12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be 7">
            <a:extLst>
              <a:ext uri="{FF2B5EF4-FFF2-40B4-BE49-F238E27FC236}">
                <a16:creationId xmlns:a16="http://schemas.microsoft.com/office/drawing/2014/main" id="{8B27C947-87FF-3842-9B74-132279A542D8}"/>
              </a:ext>
            </a:extLst>
          </p:cNvPr>
          <p:cNvSpPr/>
          <p:nvPr/>
        </p:nvSpPr>
        <p:spPr>
          <a:xfrm>
            <a:off x="3839210" y="1349375"/>
            <a:ext cx="953716" cy="952500"/>
          </a:xfrm>
          <a:prstGeom prst="cube">
            <a:avLst>
              <a:gd name="adj" fmla="val 3302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34256B40-8468-E540-86C6-D33EBDDFE60C}"/>
              </a:ext>
            </a:extLst>
          </p:cNvPr>
          <p:cNvSpPr/>
          <p:nvPr/>
        </p:nvSpPr>
        <p:spPr>
          <a:xfrm>
            <a:off x="3762376" y="1425575"/>
            <a:ext cx="953716" cy="952500"/>
          </a:xfrm>
          <a:prstGeom prst="cube">
            <a:avLst>
              <a:gd name="adj" fmla="val 3302"/>
            </a:avLst>
          </a:prstGeom>
          <a:solidFill>
            <a:schemeClr val="accent6">
              <a:lumMod val="75000"/>
            </a:scheme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F0D4747B-1A3E-B040-956B-823F44E0A44F}"/>
              </a:ext>
            </a:extLst>
          </p:cNvPr>
          <p:cNvSpPr/>
          <p:nvPr/>
        </p:nvSpPr>
        <p:spPr>
          <a:xfrm>
            <a:off x="3685540" y="1501775"/>
            <a:ext cx="953716" cy="952500"/>
          </a:xfrm>
          <a:prstGeom prst="cube">
            <a:avLst>
              <a:gd name="adj" fmla="val 3302"/>
            </a:avLst>
          </a:prstGeom>
          <a:solidFill>
            <a:srgbClr val="00B050"/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C5F180B-D690-1B42-BECE-26A4F42165A6}"/>
              </a:ext>
            </a:extLst>
          </p:cNvPr>
          <p:cNvSpPr/>
          <p:nvPr/>
        </p:nvSpPr>
        <p:spPr>
          <a:xfrm>
            <a:off x="2848292" y="1768475"/>
            <a:ext cx="533400" cy="304800"/>
          </a:xfrm>
          <a:prstGeom prst="rightArrow">
            <a:avLst/>
          </a:prstGeom>
          <a:solidFill>
            <a:srgbClr val="FFC000"/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3B6E0884-E5FC-8C4F-B07A-28B67B2FD5BB}"/>
              </a:ext>
            </a:extLst>
          </p:cNvPr>
          <p:cNvSpPr/>
          <p:nvPr/>
        </p:nvSpPr>
        <p:spPr>
          <a:xfrm>
            <a:off x="3685540" y="1235075"/>
            <a:ext cx="1219200" cy="1219200"/>
          </a:xfrm>
          <a:prstGeom prst="cube">
            <a:avLst/>
          </a:prstGeom>
          <a:solidFill>
            <a:srgbClr val="9FEAB8">
              <a:alpha val="20000"/>
            </a:srgb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5675A7-C527-7E49-82D9-AB5710EBD3D8}"/>
              </a:ext>
            </a:extLst>
          </p:cNvPr>
          <p:cNvGrpSpPr/>
          <p:nvPr/>
        </p:nvGrpSpPr>
        <p:grpSpPr>
          <a:xfrm>
            <a:off x="1157428" y="1273175"/>
            <a:ext cx="1247494" cy="1215621"/>
            <a:chOff x="1187161" y="1156392"/>
            <a:chExt cx="1247494" cy="1215621"/>
          </a:xfrm>
          <a:solidFill>
            <a:srgbClr val="00B0F0">
              <a:alpha val="31000"/>
            </a:srgb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A01014-8C99-3443-86C9-A1AE16FA6E4B}"/>
                </a:ext>
              </a:extLst>
            </p:cNvPr>
            <p:cNvSpPr/>
            <p:nvPr/>
          </p:nvSpPr>
          <p:spPr>
            <a:xfrm>
              <a:off x="1520255" y="1156392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A6C68AA-56E4-FD4C-9186-E47EDA25FB66}"/>
                </a:ext>
              </a:extLst>
            </p:cNvPr>
            <p:cNvSpPr/>
            <p:nvPr/>
          </p:nvSpPr>
          <p:spPr>
            <a:xfrm>
              <a:off x="1488917" y="1190483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FE9F73D-59C9-3F4D-A102-034FDB9BA8BD}"/>
                </a:ext>
              </a:extLst>
            </p:cNvPr>
            <p:cNvSpPr/>
            <p:nvPr/>
          </p:nvSpPr>
          <p:spPr>
            <a:xfrm>
              <a:off x="1449045" y="1223641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F32AB00-AE9D-A14B-8D63-9C599D5E9EF7}"/>
                </a:ext>
              </a:extLst>
            </p:cNvPr>
            <p:cNvSpPr/>
            <p:nvPr/>
          </p:nvSpPr>
          <p:spPr>
            <a:xfrm>
              <a:off x="1409211" y="1256799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E271212-3BAC-E749-B0B8-425E0D0B2341}"/>
                </a:ext>
              </a:extLst>
            </p:cNvPr>
            <p:cNvSpPr/>
            <p:nvPr/>
          </p:nvSpPr>
          <p:spPr>
            <a:xfrm>
              <a:off x="1369377" y="1289957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953D30-E761-1E45-B8CC-C0923B54A20F}"/>
                </a:ext>
              </a:extLst>
            </p:cNvPr>
            <p:cNvSpPr/>
            <p:nvPr/>
          </p:nvSpPr>
          <p:spPr>
            <a:xfrm>
              <a:off x="1338039" y="1324048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BBAD7A7-AC89-D840-8E2D-F614451E45EC}"/>
                </a:ext>
              </a:extLst>
            </p:cNvPr>
            <p:cNvSpPr/>
            <p:nvPr/>
          </p:nvSpPr>
          <p:spPr>
            <a:xfrm>
              <a:off x="1306701" y="1358139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ECD81B0-FE3F-B34F-AE1C-DE3675CD3FB9}"/>
                </a:ext>
              </a:extLst>
            </p:cNvPr>
            <p:cNvSpPr/>
            <p:nvPr/>
          </p:nvSpPr>
          <p:spPr>
            <a:xfrm>
              <a:off x="1266829" y="1391297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800C3C-BB29-1D4D-B01E-5586C89C66C6}"/>
                </a:ext>
              </a:extLst>
            </p:cNvPr>
            <p:cNvSpPr/>
            <p:nvPr/>
          </p:nvSpPr>
          <p:spPr>
            <a:xfrm>
              <a:off x="1226995" y="1424455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511FBC-1C4B-BB49-BBF2-6F2A1BA400BF}"/>
                </a:ext>
              </a:extLst>
            </p:cNvPr>
            <p:cNvSpPr/>
            <p:nvPr/>
          </p:nvSpPr>
          <p:spPr>
            <a:xfrm>
              <a:off x="1187161" y="1457613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1651529"/>
      </p:ext>
    </p:extLst>
  </p:cSld>
  <p:clrMapOvr>
    <a:masterClrMapping/>
  </p:clrMapOvr>
  <p:transition advClick="0" advTm="4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C5F180B-D690-1B42-BECE-26A4F42165A6}"/>
              </a:ext>
            </a:extLst>
          </p:cNvPr>
          <p:cNvSpPr/>
          <p:nvPr/>
        </p:nvSpPr>
        <p:spPr>
          <a:xfrm>
            <a:off x="2751949" y="1692275"/>
            <a:ext cx="533400" cy="304800"/>
          </a:xfrm>
          <a:prstGeom prst="rightArrow">
            <a:avLst/>
          </a:prstGeom>
          <a:solidFill>
            <a:srgbClr val="FFC000"/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6B3248-2B1D-C34E-A01F-FFD1F4F785FC}"/>
              </a:ext>
            </a:extLst>
          </p:cNvPr>
          <p:cNvGrpSpPr/>
          <p:nvPr/>
        </p:nvGrpSpPr>
        <p:grpSpPr>
          <a:xfrm>
            <a:off x="1157428" y="1273175"/>
            <a:ext cx="1247494" cy="1215621"/>
            <a:chOff x="1187161" y="1156392"/>
            <a:chExt cx="1247494" cy="1215621"/>
          </a:xfrm>
          <a:solidFill>
            <a:srgbClr val="00B0F0">
              <a:alpha val="31000"/>
            </a:srgb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32CF56-75DB-8E48-8A2D-6BDDD14BD774}"/>
                </a:ext>
              </a:extLst>
            </p:cNvPr>
            <p:cNvSpPr/>
            <p:nvPr/>
          </p:nvSpPr>
          <p:spPr>
            <a:xfrm>
              <a:off x="1520255" y="1156392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D499B0-AB5A-3D4E-8A50-37606DE4AB74}"/>
                </a:ext>
              </a:extLst>
            </p:cNvPr>
            <p:cNvSpPr/>
            <p:nvPr/>
          </p:nvSpPr>
          <p:spPr>
            <a:xfrm>
              <a:off x="1488917" y="1190483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21E1FE-6566-0A4D-A702-C4DF44866809}"/>
                </a:ext>
              </a:extLst>
            </p:cNvPr>
            <p:cNvSpPr/>
            <p:nvPr/>
          </p:nvSpPr>
          <p:spPr>
            <a:xfrm>
              <a:off x="1449045" y="1223641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E81D67-BEDB-FD4D-A613-94E37A50B58B}"/>
                </a:ext>
              </a:extLst>
            </p:cNvPr>
            <p:cNvSpPr/>
            <p:nvPr/>
          </p:nvSpPr>
          <p:spPr>
            <a:xfrm>
              <a:off x="1409211" y="1256799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1F005F-6190-2D4E-B7C3-24F2F284D05C}"/>
                </a:ext>
              </a:extLst>
            </p:cNvPr>
            <p:cNvSpPr/>
            <p:nvPr/>
          </p:nvSpPr>
          <p:spPr>
            <a:xfrm>
              <a:off x="1369377" y="1289957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3B5DA9-0FC8-9644-A6A3-3DE8090624A9}"/>
                </a:ext>
              </a:extLst>
            </p:cNvPr>
            <p:cNvSpPr/>
            <p:nvPr/>
          </p:nvSpPr>
          <p:spPr>
            <a:xfrm>
              <a:off x="1338039" y="1324048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D18C44-6170-1548-8018-22F90A8E291F}"/>
                </a:ext>
              </a:extLst>
            </p:cNvPr>
            <p:cNvSpPr/>
            <p:nvPr/>
          </p:nvSpPr>
          <p:spPr>
            <a:xfrm>
              <a:off x="1306701" y="1358139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7C1135-F07E-914F-866D-A8DAA1DCA4D4}"/>
                </a:ext>
              </a:extLst>
            </p:cNvPr>
            <p:cNvSpPr/>
            <p:nvPr/>
          </p:nvSpPr>
          <p:spPr>
            <a:xfrm>
              <a:off x="1266829" y="1391297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8CE080-5314-FB4F-A8CF-3823F1BD7B11}"/>
                </a:ext>
              </a:extLst>
            </p:cNvPr>
            <p:cNvSpPr/>
            <p:nvPr/>
          </p:nvSpPr>
          <p:spPr>
            <a:xfrm>
              <a:off x="1226995" y="1424455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1AC1568-2BD1-F548-A526-DA60E5E58084}"/>
                </a:ext>
              </a:extLst>
            </p:cNvPr>
            <p:cNvSpPr/>
            <p:nvPr/>
          </p:nvSpPr>
          <p:spPr>
            <a:xfrm>
              <a:off x="1187161" y="1457613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36CECC-3CBC-8C40-A3B7-726FBA8AAC26}"/>
              </a:ext>
            </a:extLst>
          </p:cNvPr>
          <p:cNvGrpSpPr/>
          <p:nvPr/>
        </p:nvGrpSpPr>
        <p:grpSpPr>
          <a:xfrm>
            <a:off x="3685540" y="1238654"/>
            <a:ext cx="1247494" cy="1215621"/>
            <a:chOff x="1187161" y="1156392"/>
            <a:chExt cx="1247494" cy="1215621"/>
          </a:xfrm>
          <a:solidFill>
            <a:srgbClr val="00B050">
              <a:alpha val="31000"/>
            </a:srgb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848C66D-8FD7-824B-9194-93DD94069C2E}"/>
                </a:ext>
              </a:extLst>
            </p:cNvPr>
            <p:cNvSpPr/>
            <p:nvPr/>
          </p:nvSpPr>
          <p:spPr>
            <a:xfrm>
              <a:off x="1520255" y="1156392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27B99B2-81BE-E843-B141-E9123EDE2DB4}"/>
                </a:ext>
              </a:extLst>
            </p:cNvPr>
            <p:cNvSpPr/>
            <p:nvPr/>
          </p:nvSpPr>
          <p:spPr>
            <a:xfrm>
              <a:off x="1488917" y="1190483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029F39-2532-A840-B862-3E6DA2CC766A}"/>
                </a:ext>
              </a:extLst>
            </p:cNvPr>
            <p:cNvSpPr/>
            <p:nvPr/>
          </p:nvSpPr>
          <p:spPr>
            <a:xfrm>
              <a:off x="1449045" y="1223641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4152176-A033-C246-9D30-EBEAB71F18A0}"/>
                </a:ext>
              </a:extLst>
            </p:cNvPr>
            <p:cNvSpPr/>
            <p:nvPr/>
          </p:nvSpPr>
          <p:spPr>
            <a:xfrm>
              <a:off x="1409211" y="1256799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3F1D7F6-6872-384D-A280-E052A3695371}"/>
                </a:ext>
              </a:extLst>
            </p:cNvPr>
            <p:cNvSpPr/>
            <p:nvPr/>
          </p:nvSpPr>
          <p:spPr>
            <a:xfrm>
              <a:off x="1369377" y="1289957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9A16A5-9F82-A64C-964C-F4AE3660338F}"/>
                </a:ext>
              </a:extLst>
            </p:cNvPr>
            <p:cNvSpPr/>
            <p:nvPr/>
          </p:nvSpPr>
          <p:spPr>
            <a:xfrm>
              <a:off x="1338039" y="1324048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5FA7F2-C7CB-4D4A-9A2A-D84692B44448}"/>
                </a:ext>
              </a:extLst>
            </p:cNvPr>
            <p:cNvSpPr/>
            <p:nvPr/>
          </p:nvSpPr>
          <p:spPr>
            <a:xfrm>
              <a:off x="1306701" y="1358139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00E372A-5F3A-2E4A-AE93-64422AB1A3DC}"/>
                </a:ext>
              </a:extLst>
            </p:cNvPr>
            <p:cNvSpPr/>
            <p:nvPr/>
          </p:nvSpPr>
          <p:spPr>
            <a:xfrm>
              <a:off x="1266829" y="1391297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A0CFB5-2358-1741-937E-9E07A8171227}"/>
                </a:ext>
              </a:extLst>
            </p:cNvPr>
            <p:cNvSpPr/>
            <p:nvPr/>
          </p:nvSpPr>
          <p:spPr>
            <a:xfrm>
              <a:off x="1226995" y="1424455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993B1FF-C2F8-7248-B10E-A7BBE9C0262B}"/>
                </a:ext>
              </a:extLst>
            </p:cNvPr>
            <p:cNvSpPr/>
            <p:nvPr/>
          </p:nvSpPr>
          <p:spPr>
            <a:xfrm>
              <a:off x="1187161" y="1457613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660882"/>
      </p:ext>
    </p:extLst>
  </p:cSld>
  <p:clrMapOvr>
    <a:masterClrMapping/>
  </p:clrMapOvr>
  <p:transition advClick="0" advTm="2000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C5F180B-D690-1B42-BECE-26A4F42165A6}"/>
              </a:ext>
            </a:extLst>
          </p:cNvPr>
          <p:cNvSpPr/>
          <p:nvPr/>
        </p:nvSpPr>
        <p:spPr>
          <a:xfrm>
            <a:off x="2751949" y="1692275"/>
            <a:ext cx="533400" cy="304800"/>
          </a:xfrm>
          <a:prstGeom prst="rightArrow">
            <a:avLst/>
          </a:prstGeom>
          <a:solidFill>
            <a:srgbClr val="FFC000"/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6B3248-2B1D-C34E-A01F-FFD1F4F785FC}"/>
              </a:ext>
            </a:extLst>
          </p:cNvPr>
          <p:cNvGrpSpPr/>
          <p:nvPr/>
        </p:nvGrpSpPr>
        <p:grpSpPr>
          <a:xfrm>
            <a:off x="1157428" y="1273175"/>
            <a:ext cx="1247494" cy="1215621"/>
            <a:chOff x="1187161" y="1156392"/>
            <a:chExt cx="1247494" cy="1215621"/>
          </a:xfrm>
          <a:solidFill>
            <a:srgbClr val="00B0F0">
              <a:alpha val="31000"/>
            </a:srgb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32CF56-75DB-8E48-8A2D-6BDDD14BD774}"/>
                </a:ext>
              </a:extLst>
            </p:cNvPr>
            <p:cNvSpPr/>
            <p:nvPr/>
          </p:nvSpPr>
          <p:spPr>
            <a:xfrm>
              <a:off x="1520255" y="1156392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D499B0-AB5A-3D4E-8A50-37606DE4AB74}"/>
                </a:ext>
              </a:extLst>
            </p:cNvPr>
            <p:cNvSpPr/>
            <p:nvPr/>
          </p:nvSpPr>
          <p:spPr>
            <a:xfrm>
              <a:off x="1488917" y="1190483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21E1FE-6566-0A4D-A702-C4DF44866809}"/>
                </a:ext>
              </a:extLst>
            </p:cNvPr>
            <p:cNvSpPr/>
            <p:nvPr/>
          </p:nvSpPr>
          <p:spPr>
            <a:xfrm>
              <a:off x="1449045" y="1223641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E81D67-BEDB-FD4D-A613-94E37A50B58B}"/>
                </a:ext>
              </a:extLst>
            </p:cNvPr>
            <p:cNvSpPr/>
            <p:nvPr/>
          </p:nvSpPr>
          <p:spPr>
            <a:xfrm>
              <a:off x="1409211" y="1256799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1F005F-6190-2D4E-B7C3-24F2F284D05C}"/>
                </a:ext>
              </a:extLst>
            </p:cNvPr>
            <p:cNvSpPr/>
            <p:nvPr/>
          </p:nvSpPr>
          <p:spPr>
            <a:xfrm>
              <a:off x="1369377" y="1289957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3B5DA9-0FC8-9644-A6A3-3DE8090624A9}"/>
                </a:ext>
              </a:extLst>
            </p:cNvPr>
            <p:cNvSpPr/>
            <p:nvPr/>
          </p:nvSpPr>
          <p:spPr>
            <a:xfrm>
              <a:off x="1338039" y="1324048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D18C44-6170-1548-8018-22F90A8E291F}"/>
                </a:ext>
              </a:extLst>
            </p:cNvPr>
            <p:cNvSpPr/>
            <p:nvPr/>
          </p:nvSpPr>
          <p:spPr>
            <a:xfrm>
              <a:off x="1306701" y="1358139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7C1135-F07E-914F-866D-A8DAA1DCA4D4}"/>
                </a:ext>
              </a:extLst>
            </p:cNvPr>
            <p:cNvSpPr/>
            <p:nvPr/>
          </p:nvSpPr>
          <p:spPr>
            <a:xfrm>
              <a:off x="1266829" y="1391297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8CE080-5314-FB4F-A8CF-3823F1BD7B11}"/>
                </a:ext>
              </a:extLst>
            </p:cNvPr>
            <p:cNvSpPr/>
            <p:nvPr/>
          </p:nvSpPr>
          <p:spPr>
            <a:xfrm>
              <a:off x="1226995" y="1424455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1AC1568-2BD1-F548-A526-DA60E5E58084}"/>
                </a:ext>
              </a:extLst>
            </p:cNvPr>
            <p:cNvSpPr/>
            <p:nvPr/>
          </p:nvSpPr>
          <p:spPr>
            <a:xfrm>
              <a:off x="1187161" y="1457613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36CECC-3CBC-8C40-A3B7-726FBA8AAC26}"/>
              </a:ext>
            </a:extLst>
          </p:cNvPr>
          <p:cNvGrpSpPr/>
          <p:nvPr/>
        </p:nvGrpSpPr>
        <p:grpSpPr>
          <a:xfrm>
            <a:off x="3685540" y="1238654"/>
            <a:ext cx="1247494" cy="1215621"/>
            <a:chOff x="1187161" y="1156392"/>
            <a:chExt cx="1247494" cy="1215621"/>
          </a:xfrm>
          <a:solidFill>
            <a:srgbClr val="00B050">
              <a:alpha val="31000"/>
            </a:srgb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848C66D-8FD7-824B-9194-93DD94069C2E}"/>
                </a:ext>
              </a:extLst>
            </p:cNvPr>
            <p:cNvSpPr/>
            <p:nvPr/>
          </p:nvSpPr>
          <p:spPr>
            <a:xfrm>
              <a:off x="1520255" y="1156392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27B99B2-81BE-E843-B141-E9123EDE2DB4}"/>
                </a:ext>
              </a:extLst>
            </p:cNvPr>
            <p:cNvSpPr/>
            <p:nvPr/>
          </p:nvSpPr>
          <p:spPr>
            <a:xfrm>
              <a:off x="1488917" y="1190483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029F39-2532-A840-B862-3E6DA2CC766A}"/>
                </a:ext>
              </a:extLst>
            </p:cNvPr>
            <p:cNvSpPr/>
            <p:nvPr/>
          </p:nvSpPr>
          <p:spPr>
            <a:xfrm>
              <a:off x="1449045" y="1223641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4152176-A033-C246-9D30-EBEAB71F18A0}"/>
                </a:ext>
              </a:extLst>
            </p:cNvPr>
            <p:cNvSpPr/>
            <p:nvPr/>
          </p:nvSpPr>
          <p:spPr>
            <a:xfrm>
              <a:off x="1409211" y="1256799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3F1D7F6-6872-384D-A280-E052A3695371}"/>
                </a:ext>
              </a:extLst>
            </p:cNvPr>
            <p:cNvSpPr/>
            <p:nvPr/>
          </p:nvSpPr>
          <p:spPr>
            <a:xfrm>
              <a:off x="1369377" y="1289957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9A16A5-9F82-A64C-964C-F4AE3660338F}"/>
                </a:ext>
              </a:extLst>
            </p:cNvPr>
            <p:cNvSpPr/>
            <p:nvPr/>
          </p:nvSpPr>
          <p:spPr>
            <a:xfrm>
              <a:off x="1338039" y="1324048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5FA7F2-C7CB-4D4A-9A2A-D84692B44448}"/>
                </a:ext>
              </a:extLst>
            </p:cNvPr>
            <p:cNvSpPr/>
            <p:nvPr/>
          </p:nvSpPr>
          <p:spPr>
            <a:xfrm>
              <a:off x="1306701" y="1358139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00E372A-5F3A-2E4A-AE93-64422AB1A3DC}"/>
                </a:ext>
              </a:extLst>
            </p:cNvPr>
            <p:cNvSpPr/>
            <p:nvPr/>
          </p:nvSpPr>
          <p:spPr>
            <a:xfrm>
              <a:off x="1266829" y="1391297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A0CFB5-2358-1741-937E-9E07A8171227}"/>
                </a:ext>
              </a:extLst>
            </p:cNvPr>
            <p:cNvSpPr/>
            <p:nvPr/>
          </p:nvSpPr>
          <p:spPr>
            <a:xfrm>
              <a:off x="1226995" y="1424455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993B1FF-C2F8-7248-B10E-A7BBE9C0262B}"/>
                </a:ext>
              </a:extLst>
            </p:cNvPr>
            <p:cNvSpPr/>
            <p:nvPr/>
          </p:nvSpPr>
          <p:spPr>
            <a:xfrm>
              <a:off x="1187161" y="1457613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5201942"/>
      </p:ext>
    </p:extLst>
  </p:cSld>
  <p:clrMapOvr>
    <a:masterClrMapping/>
  </p:clrMapOvr>
  <p:transition advClick="0" advTm="2000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C5F180B-D690-1B42-BECE-26A4F42165A6}"/>
              </a:ext>
            </a:extLst>
          </p:cNvPr>
          <p:cNvSpPr/>
          <p:nvPr/>
        </p:nvSpPr>
        <p:spPr>
          <a:xfrm>
            <a:off x="2751949" y="1692275"/>
            <a:ext cx="533400" cy="304800"/>
          </a:xfrm>
          <a:prstGeom prst="rightArrow">
            <a:avLst/>
          </a:prstGeom>
          <a:solidFill>
            <a:srgbClr val="FFC000"/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DB3E4BFE-75C4-EE4B-8298-8F400E0E0E1E}"/>
              </a:ext>
            </a:extLst>
          </p:cNvPr>
          <p:cNvSpPr/>
          <p:nvPr/>
        </p:nvSpPr>
        <p:spPr>
          <a:xfrm>
            <a:off x="1169089" y="1288001"/>
            <a:ext cx="1219200" cy="1219200"/>
          </a:xfrm>
          <a:prstGeom prst="cube">
            <a:avLst/>
          </a:prstGeom>
          <a:solidFill>
            <a:srgbClr val="D2FAFF"/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BDDD0608-3FBE-DE44-BC94-A7A88BE801FF}"/>
              </a:ext>
            </a:extLst>
          </p:cNvPr>
          <p:cNvSpPr/>
          <p:nvPr/>
        </p:nvSpPr>
        <p:spPr>
          <a:xfrm>
            <a:off x="3690669" y="1238654"/>
            <a:ext cx="1219200" cy="1219200"/>
          </a:xfrm>
          <a:prstGeom prst="cube">
            <a:avLst/>
          </a:prstGeom>
          <a:solidFill>
            <a:srgbClr val="00B050"/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33917"/>
      </p:ext>
    </p:extLst>
  </p:cSld>
  <p:clrMapOvr>
    <a:masterClrMapping/>
  </p:clrMapOvr>
  <p:transition advClick="0" advTm="2000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be 9">
            <a:extLst>
              <a:ext uri="{FF2B5EF4-FFF2-40B4-BE49-F238E27FC236}">
                <a16:creationId xmlns:a16="http://schemas.microsoft.com/office/drawing/2014/main" id="{3B6E0884-E5FC-8C4F-B07A-28B67B2FD5BB}"/>
              </a:ext>
            </a:extLst>
          </p:cNvPr>
          <p:cNvSpPr/>
          <p:nvPr/>
        </p:nvSpPr>
        <p:spPr>
          <a:xfrm>
            <a:off x="3572458" y="1577977"/>
            <a:ext cx="1012481" cy="1012481"/>
          </a:xfrm>
          <a:prstGeom prst="cube">
            <a:avLst/>
          </a:prstGeom>
          <a:solidFill>
            <a:srgbClr val="9FEAB8">
              <a:alpha val="20000"/>
            </a:srgb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536A2BE7-9544-204B-BFDB-CF1007C8F4B1}"/>
              </a:ext>
            </a:extLst>
          </p:cNvPr>
          <p:cNvSpPr/>
          <p:nvPr/>
        </p:nvSpPr>
        <p:spPr>
          <a:xfrm>
            <a:off x="1058493" y="1616077"/>
            <a:ext cx="1012481" cy="1012481"/>
          </a:xfrm>
          <a:prstGeom prst="cube">
            <a:avLst/>
          </a:prstGeom>
          <a:solidFill>
            <a:srgbClr val="00B0F0">
              <a:alpha val="20000"/>
            </a:srgb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C5F180B-D690-1B42-BECE-26A4F42165A6}"/>
              </a:ext>
            </a:extLst>
          </p:cNvPr>
          <p:cNvSpPr/>
          <p:nvPr/>
        </p:nvSpPr>
        <p:spPr>
          <a:xfrm>
            <a:off x="2639033" y="2032537"/>
            <a:ext cx="442960" cy="253120"/>
          </a:xfrm>
          <a:prstGeom prst="rightArrow">
            <a:avLst/>
          </a:prstGeom>
          <a:solidFill>
            <a:srgbClr val="FFC000"/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0C1FAF68-1DD8-9747-870B-9E9D41866CE9}"/>
              </a:ext>
            </a:extLst>
          </p:cNvPr>
          <p:cNvSpPr/>
          <p:nvPr/>
        </p:nvSpPr>
        <p:spPr>
          <a:xfrm>
            <a:off x="4067177" y="968377"/>
            <a:ext cx="1012481" cy="1012481"/>
          </a:xfrm>
          <a:prstGeom prst="cube">
            <a:avLst/>
          </a:prstGeom>
          <a:solidFill>
            <a:srgbClr val="9FEAB8">
              <a:alpha val="20000"/>
            </a:srgb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BDAEA76F-F467-9746-B5F8-7E65956276AB}"/>
              </a:ext>
            </a:extLst>
          </p:cNvPr>
          <p:cNvSpPr/>
          <p:nvPr/>
        </p:nvSpPr>
        <p:spPr>
          <a:xfrm>
            <a:off x="1553212" y="1006477"/>
            <a:ext cx="1012481" cy="1012481"/>
          </a:xfrm>
          <a:prstGeom prst="cube">
            <a:avLst/>
          </a:prstGeom>
          <a:solidFill>
            <a:srgbClr val="00B0F0">
              <a:alpha val="20000"/>
            </a:srgb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C3A1CB7-A4A0-E244-8452-59CDC2027525}"/>
              </a:ext>
            </a:extLst>
          </p:cNvPr>
          <p:cNvSpPr/>
          <p:nvPr/>
        </p:nvSpPr>
        <p:spPr>
          <a:xfrm>
            <a:off x="3115151" y="1276171"/>
            <a:ext cx="442960" cy="253120"/>
          </a:xfrm>
          <a:prstGeom prst="rightArrow">
            <a:avLst/>
          </a:prstGeom>
          <a:solidFill>
            <a:srgbClr val="FFC000"/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76763"/>
      </p:ext>
    </p:extLst>
  </p:cSld>
  <p:clrMapOvr>
    <a:masterClrMapping/>
  </p:clrMapOvr>
  <p:transition advTm="12000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be 9">
            <a:extLst>
              <a:ext uri="{FF2B5EF4-FFF2-40B4-BE49-F238E27FC236}">
                <a16:creationId xmlns:a16="http://schemas.microsoft.com/office/drawing/2014/main" id="{3B6E0884-E5FC-8C4F-B07A-28B67B2FD5BB}"/>
              </a:ext>
            </a:extLst>
          </p:cNvPr>
          <p:cNvSpPr/>
          <p:nvPr/>
        </p:nvSpPr>
        <p:spPr>
          <a:xfrm>
            <a:off x="3381956" y="2092513"/>
            <a:ext cx="838200" cy="838200"/>
          </a:xfrm>
          <a:prstGeom prst="cube">
            <a:avLst/>
          </a:prstGeom>
          <a:solidFill>
            <a:srgbClr val="9FEAB8">
              <a:alpha val="20000"/>
            </a:srgb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536A2BE7-9544-204B-BFDB-CF1007C8F4B1}"/>
              </a:ext>
            </a:extLst>
          </p:cNvPr>
          <p:cNvSpPr/>
          <p:nvPr/>
        </p:nvSpPr>
        <p:spPr>
          <a:xfrm>
            <a:off x="867991" y="2130614"/>
            <a:ext cx="838200" cy="838200"/>
          </a:xfrm>
          <a:prstGeom prst="cube">
            <a:avLst/>
          </a:prstGeom>
          <a:solidFill>
            <a:srgbClr val="00B0F0">
              <a:alpha val="20000"/>
            </a:srgb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C5F180B-D690-1B42-BECE-26A4F42165A6}"/>
              </a:ext>
            </a:extLst>
          </p:cNvPr>
          <p:cNvSpPr/>
          <p:nvPr/>
        </p:nvSpPr>
        <p:spPr>
          <a:xfrm>
            <a:off x="2341826" y="2486635"/>
            <a:ext cx="366713" cy="209550"/>
          </a:xfrm>
          <a:prstGeom prst="rightArrow">
            <a:avLst/>
          </a:prstGeom>
          <a:solidFill>
            <a:srgbClr val="FFC000"/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0C1FAF68-1DD8-9747-870B-9E9D41866CE9}"/>
              </a:ext>
            </a:extLst>
          </p:cNvPr>
          <p:cNvSpPr/>
          <p:nvPr/>
        </p:nvSpPr>
        <p:spPr>
          <a:xfrm>
            <a:off x="3762956" y="1673413"/>
            <a:ext cx="838200" cy="838200"/>
          </a:xfrm>
          <a:prstGeom prst="cube">
            <a:avLst/>
          </a:prstGeom>
          <a:solidFill>
            <a:srgbClr val="9FEAB8">
              <a:alpha val="20000"/>
            </a:srgb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BDAEA76F-F467-9746-B5F8-7E65956276AB}"/>
              </a:ext>
            </a:extLst>
          </p:cNvPr>
          <p:cNvSpPr/>
          <p:nvPr/>
        </p:nvSpPr>
        <p:spPr>
          <a:xfrm>
            <a:off x="1248992" y="1711513"/>
            <a:ext cx="838200" cy="838200"/>
          </a:xfrm>
          <a:prstGeom prst="cube">
            <a:avLst/>
          </a:prstGeom>
          <a:solidFill>
            <a:srgbClr val="00B0F0">
              <a:alpha val="20000"/>
            </a:srgb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C3A1CB7-A4A0-E244-8452-59CDC2027525}"/>
              </a:ext>
            </a:extLst>
          </p:cNvPr>
          <p:cNvSpPr/>
          <p:nvPr/>
        </p:nvSpPr>
        <p:spPr>
          <a:xfrm>
            <a:off x="2730393" y="1925780"/>
            <a:ext cx="366713" cy="209550"/>
          </a:xfrm>
          <a:prstGeom prst="rightArrow">
            <a:avLst/>
          </a:prstGeom>
          <a:solidFill>
            <a:srgbClr val="FFC000"/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3ECAFED8-3D22-984D-84F8-B10DEE5E9588}"/>
              </a:ext>
            </a:extLst>
          </p:cNvPr>
          <p:cNvSpPr/>
          <p:nvPr/>
        </p:nvSpPr>
        <p:spPr>
          <a:xfrm>
            <a:off x="4067175" y="1158876"/>
            <a:ext cx="838200" cy="838200"/>
          </a:xfrm>
          <a:prstGeom prst="cube">
            <a:avLst/>
          </a:prstGeom>
          <a:solidFill>
            <a:srgbClr val="9FEAB8">
              <a:alpha val="20000"/>
            </a:srgb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7BFA72C2-3A87-D942-A0B3-658B81FE728E}"/>
              </a:ext>
            </a:extLst>
          </p:cNvPr>
          <p:cNvSpPr/>
          <p:nvPr/>
        </p:nvSpPr>
        <p:spPr>
          <a:xfrm>
            <a:off x="1553210" y="1196975"/>
            <a:ext cx="838200" cy="838200"/>
          </a:xfrm>
          <a:prstGeom prst="cube">
            <a:avLst/>
          </a:prstGeom>
          <a:solidFill>
            <a:srgbClr val="00B0F0">
              <a:alpha val="20000"/>
            </a:srgb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FB7468E-7483-FA40-9B74-6457A794F1D5}"/>
              </a:ext>
            </a:extLst>
          </p:cNvPr>
          <p:cNvSpPr/>
          <p:nvPr/>
        </p:nvSpPr>
        <p:spPr>
          <a:xfrm>
            <a:off x="3076577" y="1456602"/>
            <a:ext cx="366713" cy="209550"/>
          </a:xfrm>
          <a:prstGeom prst="rightArrow">
            <a:avLst/>
          </a:prstGeom>
          <a:solidFill>
            <a:srgbClr val="FFC000"/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D435B3D2-0D8A-0748-9B86-618F517413F0}"/>
              </a:ext>
            </a:extLst>
          </p:cNvPr>
          <p:cNvSpPr/>
          <p:nvPr/>
        </p:nvSpPr>
        <p:spPr>
          <a:xfrm>
            <a:off x="4448175" y="739775"/>
            <a:ext cx="838200" cy="838200"/>
          </a:xfrm>
          <a:prstGeom prst="cube">
            <a:avLst/>
          </a:prstGeom>
          <a:solidFill>
            <a:srgbClr val="9FEAB8">
              <a:alpha val="20000"/>
            </a:srgb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9F8D7276-B41A-0849-BA3A-0F40C3DB35B3}"/>
              </a:ext>
            </a:extLst>
          </p:cNvPr>
          <p:cNvSpPr/>
          <p:nvPr/>
        </p:nvSpPr>
        <p:spPr>
          <a:xfrm>
            <a:off x="1934210" y="777876"/>
            <a:ext cx="838200" cy="838200"/>
          </a:xfrm>
          <a:prstGeom prst="cube">
            <a:avLst/>
          </a:prstGeom>
          <a:solidFill>
            <a:srgbClr val="00B0F0">
              <a:alpha val="20000"/>
            </a:srgb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B82A5B9A-374A-3D4B-B1B5-0E7245765433}"/>
              </a:ext>
            </a:extLst>
          </p:cNvPr>
          <p:cNvSpPr/>
          <p:nvPr/>
        </p:nvSpPr>
        <p:spPr>
          <a:xfrm>
            <a:off x="3415613" y="992141"/>
            <a:ext cx="366713" cy="209550"/>
          </a:xfrm>
          <a:prstGeom prst="rightArrow">
            <a:avLst/>
          </a:prstGeom>
          <a:solidFill>
            <a:srgbClr val="FFC000"/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07706"/>
      </p:ext>
    </p:extLst>
  </p:cSld>
  <p:clrMapOvr>
    <a:masterClrMapping/>
  </p:clrMapOvr>
  <p:transition advClick="0" advTm="3000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608BFF6-3C60-2846-9A67-2D979D26F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8876" y="-460373"/>
            <a:ext cx="1295401" cy="46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44557"/>
      </p:ext>
    </p:extLst>
  </p:cSld>
  <p:clrMapOvr>
    <a:masterClrMapping/>
  </p:clrMapOvr>
  <p:transition advClick="0" advTm="1000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8BFF6-3C60-2846-9A67-2D979D26F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32879" y="-460373"/>
            <a:ext cx="1287395" cy="46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32644"/>
      </p:ext>
    </p:extLst>
  </p:cSld>
  <p:clrMapOvr>
    <a:masterClrMapping/>
  </p:clrMapOvr>
  <p:transition advClick="0" advTm="1000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8BFF6-3C60-2846-9A67-2D979D26F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32879" y="-460372"/>
            <a:ext cx="128739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78415"/>
      </p:ext>
    </p:extLst>
  </p:cSld>
  <p:clrMapOvr>
    <a:masterClrMapping/>
  </p:clrMapOvr>
  <p:transition advClick="0" advTm="1000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8BFF6-3C60-2846-9A67-2D979D26F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32879" y="-460372"/>
            <a:ext cx="1287394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55659"/>
      </p:ext>
    </p:extLst>
  </p:cSld>
  <p:clrMapOvr>
    <a:masterClrMapping/>
  </p:clrMapOvr>
  <p:transition advClick="0" advTm="1000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61591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Capsule Neural Networks</a:t>
            </a:r>
            <a:endParaRPr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A0D02C-9EBF-E24D-B833-36638A63C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" y="950214"/>
            <a:ext cx="4671537" cy="15603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EDF45D-DF38-2549-BD34-ECDCF15447AE}"/>
              </a:ext>
            </a:extLst>
          </p:cNvPr>
          <p:cNvSpPr txBox="1"/>
          <p:nvPr/>
        </p:nvSpPr>
        <p:spPr>
          <a:xfrm>
            <a:off x="771526" y="3160661"/>
            <a:ext cx="4230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[1]   S. </a:t>
            </a:r>
            <a:r>
              <a:rPr lang="en-US" sz="700" dirty="0" err="1"/>
              <a:t>Sabour</a:t>
            </a:r>
            <a:r>
              <a:rPr lang="en-US" sz="700" dirty="0"/>
              <a:t>, N. </a:t>
            </a:r>
            <a:r>
              <a:rPr lang="en-US" sz="700" dirty="0" err="1"/>
              <a:t>Frosst</a:t>
            </a:r>
            <a:r>
              <a:rPr lang="en-US" sz="700" dirty="0"/>
              <a:t>, and G. E. Hinton, “Dynamic routing between capsules,” in </a:t>
            </a:r>
            <a:r>
              <a:rPr lang="en-US" sz="700" i="1" dirty="0"/>
              <a:t>NIPS</a:t>
            </a:r>
            <a:r>
              <a:rPr lang="en-US" sz="700" dirty="0"/>
              <a:t>, Long Beach, CA, 2017 </a:t>
            </a:r>
          </a:p>
          <a:p>
            <a:endParaRPr lang="en-US" sz="500" dirty="0"/>
          </a:p>
        </p:txBody>
      </p:sp>
      <p:pic>
        <p:nvPicPr>
          <p:cNvPr id="10" name="Online Media 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DA5961B-4006-AF48-8836-F7B8B6DA4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15100" y="1615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5243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8BFF6-3C60-2846-9A67-2D979D26F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32879" y="-460370"/>
            <a:ext cx="1287394" cy="461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0139"/>
      </p:ext>
    </p:extLst>
  </p:cSld>
  <p:clrMapOvr>
    <a:masterClrMapping/>
  </p:clrMapOvr>
  <p:transition advClick="0" advTm="1000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8BFF6-3C60-2846-9A67-2D979D26F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32880" y="-460370"/>
            <a:ext cx="1287393" cy="461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83304"/>
      </p:ext>
    </p:extLst>
  </p:cSld>
  <p:clrMapOvr>
    <a:masterClrMapping/>
  </p:clrMapOvr>
  <p:transition advClick="0" advTm="1000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8BFF6-3C60-2846-9A67-2D979D26F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32880" y="-460368"/>
            <a:ext cx="1287393" cy="46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76756"/>
      </p:ext>
    </p:extLst>
  </p:cSld>
  <p:clrMapOvr>
    <a:masterClrMapping/>
  </p:clrMapOvr>
  <p:transition advClick="0" advTm="1000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8BFF6-3C60-2846-9A67-2D979D26F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32878" y="-460368"/>
            <a:ext cx="1287392" cy="46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05623"/>
      </p:ext>
    </p:extLst>
  </p:cSld>
  <p:clrMapOvr>
    <a:masterClrMapping/>
  </p:clrMapOvr>
  <p:transition advClick="0" advTm="1000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8BFF6-3C60-2846-9A67-2D979D26F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32878" y="-460366"/>
            <a:ext cx="1287392" cy="461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5179"/>
      </p:ext>
    </p:extLst>
  </p:cSld>
  <p:clrMapOvr>
    <a:masterClrMapping/>
  </p:clrMapOvr>
  <p:transition advClick="0" advTm="1000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8BFF6-3C60-2846-9A67-2D979D26F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32880" y="-460366"/>
            <a:ext cx="1287391" cy="461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19889"/>
      </p:ext>
    </p:extLst>
  </p:cSld>
  <p:clrMapOvr>
    <a:masterClrMapping/>
  </p:clrMapOvr>
  <p:transition advClick="0" advTm="1000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8BFF6-3C60-2846-9A67-2D979D26F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32880" y="-460365"/>
            <a:ext cx="1287391" cy="46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87878"/>
      </p:ext>
    </p:extLst>
  </p:cSld>
  <p:clrMapOvr>
    <a:masterClrMapping/>
  </p:clrMapOvr>
  <p:transition advClick="0" advTm="1000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8BFF6-3C60-2846-9A67-2D979D26F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32879" y="-460365"/>
            <a:ext cx="1287390" cy="46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59008"/>
      </p:ext>
    </p:extLst>
  </p:cSld>
  <p:clrMapOvr>
    <a:masterClrMapping/>
  </p:clrMapOvr>
  <p:transition advClick="0" advTm="10000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Independent Decoder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815CF-39D5-074B-9C53-B27386C88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6868" y="562568"/>
            <a:ext cx="1376660" cy="2335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B7DF77-F49D-9042-9201-BB2CC5002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148366" y="605321"/>
            <a:ext cx="1043862" cy="242544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2A27F3-D22A-8840-859B-301433DAE487}"/>
              </a:ext>
            </a:extLst>
          </p:cNvPr>
          <p:cNvCxnSpPr/>
          <p:nvPr/>
        </p:nvCxnSpPr>
        <p:spPr>
          <a:xfrm>
            <a:off x="3228975" y="598843"/>
            <a:ext cx="0" cy="2438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333812"/>
      </p:ext>
    </p:extLst>
  </p:cSld>
  <p:clrMapOvr>
    <a:masterClrMapping/>
  </p:clrMapOvr>
  <p:transition advClick="0" advTm="3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E4028B1-99F6-7647-87E7-543C61A4A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351362"/>
              </p:ext>
            </p:extLst>
          </p:nvPr>
        </p:nvGraphicFramePr>
        <p:xfrm>
          <a:off x="1514476" y="511176"/>
          <a:ext cx="3124200" cy="241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- Error Rates on CIFAR10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885D48-D64D-6E4E-87AD-F72B64958632}"/>
              </a:ext>
            </a:extLst>
          </p:cNvPr>
          <p:cNvCxnSpPr>
            <a:cxnSpLocks/>
          </p:cNvCxnSpPr>
          <p:nvPr/>
        </p:nvCxnSpPr>
        <p:spPr>
          <a:xfrm>
            <a:off x="2924175" y="815975"/>
            <a:ext cx="0" cy="2438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7828ED-6361-8C4C-BAB5-F16F45DFF9E9}"/>
              </a:ext>
            </a:extLst>
          </p:cNvPr>
          <p:cNvSpPr txBox="1"/>
          <p:nvPr/>
        </p:nvSpPr>
        <p:spPr>
          <a:xfrm>
            <a:off x="1209108" y="2921978"/>
            <a:ext cx="1587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Conventional CNNs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2A29F8-FAA3-B24B-8B27-21DC71291116}"/>
              </a:ext>
            </a:extLst>
          </p:cNvPr>
          <p:cNvSpPr txBox="1"/>
          <p:nvPr/>
        </p:nvSpPr>
        <p:spPr>
          <a:xfrm>
            <a:off x="3051318" y="2921978"/>
            <a:ext cx="2071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Capsule domain networks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12EC806-EE32-3740-ADD0-8AD6799D31D6}"/>
              </a:ext>
            </a:extLst>
          </p:cNvPr>
          <p:cNvSpPr/>
          <p:nvPr/>
        </p:nvSpPr>
        <p:spPr>
          <a:xfrm>
            <a:off x="4086826" y="1819375"/>
            <a:ext cx="437543" cy="977800"/>
          </a:xfrm>
          <a:prstGeom prst="frame">
            <a:avLst>
              <a:gd name="adj1" fmla="val 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01339-7F53-5E4A-8412-D342940F02CE}"/>
              </a:ext>
            </a:extLst>
          </p:cNvPr>
          <p:cNvSpPr txBox="1"/>
          <p:nvPr/>
        </p:nvSpPr>
        <p:spPr>
          <a:xfrm>
            <a:off x="4497612" y="1656833"/>
            <a:ext cx="478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95859"/>
      </p:ext>
    </p:extLst>
  </p:cSld>
  <p:clrMapOvr>
    <a:masterClrMapping/>
  </p:clrMapOvr>
  <p:transition advClick="0" advTm="1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61591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Image result for mnist dataset">
            <a:extLst>
              <a:ext uri="{FF2B5EF4-FFF2-40B4-BE49-F238E27FC236}">
                <a16:creationId xmlns:a16="http://schemas.microsoft.com/office/drawing/2014/main" id="{20AB09F1-8EC1-0941-B851-6ADC7E21F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177175"/>
            <a:ext cx="1524000" cy="11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5AB9AB-4446-FD41-835C-9E115CC0298A}"/>
              </a:ext>
            </a:extLst>
          </p:cNvPr>
          <p:cNvSpPr txBox="1"/>
          <p:nvPr/>
        </p:nvSpPr>
        <p:spPr>
          <a:xfrm>
            <a:off x="829961" y="2339978"/>
            <a:ext cx="174098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200" dirty="0"/>
              <a:t>Achieves SOTA on MNIST</a:t>
            </a:r>
          </a:p>
          <a:p>
            <a:r>
              <a:rPr lang="en-US" sz="1200" dirty="0"/>
              <a:t>(99.75%) [1]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0CB364D-E7DD-ED44-B73B-EA212DB0FB13}"/>
              </a:ext>
            </a:extLst>
          </p:cNvPr>
          <p:cNvSpPr/>
          <p:nvPr/>
        </p:nvSpPr>
        <p:spPr>
          <a:xfrm>
            <a:off x="2793217" y="1577974"/>
            <a:ext cx="5334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Image result for cifar10">
            <a:extLst>
              <a:ext uri="{FF2B5EF4-FFF2-40B4-BE49-F238E27FC236}">
                <a16:creationId xmlns:a16="http://schemas.microsoft.com/office/drawing/2014/main" id="{F112E3CE-C824-AE4B-B19A-8D294CC5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41" y="1082076"/>
            <a:ext cx="1685956" cy="137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31F5F9-BF90-DF4D-A6C6-79A5A3192ED9}"/>
              </a:ext>
            </a:extLst>
          </p:cNvPr>
          <p:cNvSpPr/>
          <p:nvPr/>
        </p:nvSpPr>
        <p:spPr>
          <a:xfrm>
            <a:off x="3573162" y="2376870"/>
            <a:ext cx="1652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Only 89.6% on CIFAR10</a:t>
            </a:r>
          </a:p>
          <a:p>
            <a:pPr algn="ctr"/>
            <a:r>
              <a:rPr lang="en-US" sz="1200" dirty="0"/>
              <a:t>With 7-ensembles.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DEE52-A32D-0B47-A34C-D5CC4D4EE181}"/>
              </a:ext>
            </a:extLst>
          </p:cNvPr>
          <p:cNvSpPr txBox="1"/>
          <p:nvPr/>
        </p:nvSpPr>
        <p:spPr>
          <a:xfrm>
            <a:off x="771526" y="3160661"/>
            <a:ext cx="4230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[1]   S. </a:t>
            </a:r>
            <a:r>
              <a:rPr lang="en-US" sz="700" dirty="0" err="1"/>
              <a:t>Sabour</a:t>
            </a:r>
            <a:r>
              <a:rPr lang="en-US" sz="700" dirty="0"/>
              <a:t>, N. </a:t>
            </a:r>
            <a:r>
              <a:rPr lang="en-US" sz="700" dirty="0" err="1"/>
              <a:t>Frosst</a:t>
            </a:r>
            <a:r>
              <a:rPr lang="en-US" sz="700" dirty="0"/>
              <a:t>, and G. E. Hinton, “Dynamic routing between capsules,” in </a:t>
            </a:r>
            <a:r>
              <a:rPr lang="en-US" sz="700" i="1" dirty="0"/>
              <a:t>NIPS</a:t>
            </a:r>
            <a:r>
              <a:rPr lang="en-US" sz="700" dirty="0"/>
              <a:t>, Long Beach, CA, 2017 </a:t>
            </a:r>
          </a:p>
          <a:p>
            <a:endParaRPr lang="en-US" sz="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7FC00-2794-6143-8A64-81E66458D7E4}"/>
              </a:ext>
            </a:extLst>
          </p:cNvPr>
          <p:cNvSpPr txBox="1"/>
          <p:nvPr/>
        </p:nvSpPr>
        <p:spPr>
          <a:xfrm>
            <a:off x="3700027" y="637950"/>
            <a:ext cx="14318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CIFAR10 - high level </a:t>
            </a:r>
          </a:p>
          <a:p>
            <a:pPr algn="ctr"/>
            <a:r>
              <a:rPr lang="en-US" sz="1050" dirty="0"/>
              <a:t>feature representation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03026-01FF-2A4C-810E-1CDFF58AE12D}"/>
              </a:ext>
            </a:extLst>
          </p:cNvPr>
          <p:cNvSpPr txBox="1"/>
          <p:nvPr/>
        </p:nvSpPr>
        <p:spPr>
          <a:xfrm>
            <a:off x="989074" y="666577"/>
            <a:ext cx="14318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MNIST - low level </a:t>
            </a:r>
          </a:p>
          <a:p>
            <a:pPr algn="ctr"/>
            <a:r>
              <a:rPr lang="en-US" sz="1050" dirty="0"/>
              <a:t>feature representation</a:t>
            </a:r>
          </a:p>
        </p:txBody>
      </p:sp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DB90B02-A0CA-E347-9609-1095C3989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37462" y="71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8" grpId="0" animBg="1"/>
      <p:bldP spid="9" grpId="0"/>
      <p:bldP spid="11" grpId="0"/>
      <p:bldP spid="10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41910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- Performance on other datasets</a:t>
            </a: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389BFB98-8669-5849-BB98-DFF5BFF4D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06783"/>
              </p:ext>
            </p:extLst>
          </p:nvPr>
        </p:nvGraphicFramePr>
        <p:xfrm>
          <a:off x="1131531" y="722181"/>
          <a:ext cx="3882388" cy="1846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3196">
                <a:tc>
                  <a:txBody>
                    <a:bodyPr/>
                    <a:lstStyle/>
                    <a:p>
                      <a:pPr marL="74295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Model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spc="-35" dirty="0">
                          <a:latin typeface="Arial"/>
                          <a:cs typeface="Arial"/>
                        </a:rPr>
                        <a:t>CIFAR10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SVHN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F-MNIST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MNIST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98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35" dirty="0" err="1">
                          <a:latin typeface="Arial"/>
                          <a:cs typeface="Arial"/>
                        </a:rPr>
                        <a:t>DenseNet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u="none" dirty="0">
                          <a:latin typeface="Arial"/>
                          <a:cs typeface="Arial"/>
                        </a:rPr>
                        <a:t>[1]</a:t>
                      </a:r>
                      <a:endParaRPr sz="1000" u="none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96.40%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98.41%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95.40%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07">
                <a:tc>
                  <a:txBody>
                    <a:bodyPr/>
                    <a:lstStyle/>
                    <a:p>
                      <a:pPr marL="74295">
                        <a:lnSpc>
                          <a:spcPts val="1110"/>
                        </a:lnSpc>
                      </a:pPr>
                      <a:r>
                        <a:rPr sz="1000" spc="-40" dirty="0" err="1">
                          <a:latin typeface="Arial"/>
                          <a:cs typeface="Arial"/>
                        </a:rPr>
                        <a:t>ResNet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spc="60" dirty="0">
                          <a:latin typeface="Arial"/>
                          <a:cs typeface="Arial"/>
                        </a:rPr>
                        <a:t>[2]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93.57%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99.59%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907">
                <a:tc>
                  <a:txBody>
                    <a:bodyPr/>
                    <a:lstStyle/>
                    <a:p>
                      <a:pPr marL="74295">
                        <a:lnSpc>
                          <a:spcPts val="1110"/>
                        </a:lnSpc>
                      </a:pPr>
                      <a:r>
                        <a:rPr sz="1000" spc="10" dirty="0">
                          <a:latin typeface="Arial"/>
                          <a:cs typeface="Arial"/>
                        </a:rPr>
                        <a:t>DPN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spc="60" dirty="0">
                          <a:latin typeface="Arial"/>
                          <a:cs typeface="Arial"/>
                        </a:rPr>
                        <a:t>[3]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96.35%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95.70%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907">
                <a:tc>
                  <a:txBody>
                    <a:bodyPr/>
                    <a:lstStyle/>
                    <a:p>
                      <a:pPr marL="74295">
                        <a:lnSpc>
                          <a:spcPts val="1110"/>
                        </a:lnSpc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Wan </a:t>
                      </a:r>
                      <a:r>
                        <a:rPr sz="1000" i="1" spc="10" dirty="0">
                          <a:latin typeface="Calibri"/>
                          <a:cs typeface="Calibri"/>
                        </a:rPr>
                        <a:t>et al.</a:t>
                      </a:r>
                      <a:r>
                        <a:rPr sz="1000" i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000" i="1" spc="65" dirty="0">
                          <a:latin typeface="Arial"/>
                          <a:cs typeface="Arial"/>
                        </a:rPr>
                        <a:t>[4]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99.79%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123">
                <a:tc>
                  <a:txBody>
                    <a:bodyPr/>
                    <a:lstStyle/>
                    <a:p>
                      <a:pPr marL="74295">
                        <a:lnSpc>
                          <a:spcPts val="1110"/>
                        </a:lnSpc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Zhong </a:t>
                      </a:r>
                      <a:r>
                        <a:rPr sz="1000" i="1" spc="10" dirty="0">
                          <a:latin typeface="Calibri"/>
                          <a:cs typeface="Calibri"/>
                        </a:rPr>
                        <a:t>et al.</a:t>
                      </a:r>
                      <a:r>
                        <a:rPr sz="1000" i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000" i="1" spc="60" dirty="0">
                          <a:latin typeface="Arial"/>
                          <a:cs typeface="Arial"/>
                        </a:rPr>
                        <a:t>[5]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96.92%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96.35%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518">
                <a:tc>
                  <a:txBody>
                    <a:bodyPr/>
                    <a:lstStyle/>
                    <a:p>
                      <a:pPr marL="74295">
                        <a:lnSpc>
                          <a:spcPts val="112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Sabour </a:t>
                      </a:r>
                      <a:r>
                        <a:rPr sz="1000" i="1" spc="10" dirty="0">
                          <a:latin typeface="Calibri"/>
                          <a:cs typeface="Calibri"/>
                        </a:rPr>
                        <a:t>et al.</a:t>
                      </a:r>
                      <a:r>
                        <a:rPr sz="1000" i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000" i="1" spc="70" dirty="0">
                          <a:latin typeface="Arial"/>
                          <a:cs typeface="Arial"/>
                        </a:rPr>
                        <a:t>[6]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89.40%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95.70%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93.60%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ts val="1120"/>
                        </a:lnSpc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99.75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907">
                <a:tc>
                  <a:txBody>
                    <a:bodyPr/>
                    <a:lstStyle/>
                    <a:p>
                      <a:pPr marL="74295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Nair </a:t>
                      </a:r>
                      <a:r>
                        <a:rPr sz="1000" i="1" spc="10" dirty="0">
                          <a:latin typeface="Calibri"/>
                          <a:cs typeface="Calibri"/>
                        </a:rPr>
                        <a:t>et al.</a:t>
                      </a:r>
                      <a:r>
                        <a:rPr sz="1000" i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000" i="1" spc="45" dirty="0">
                          <a:latin typeface="Arial"/>
                          <a:cs typeface="Arial"/>
                        </a:rPr>
                        <a:t>[7]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67.53%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11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91.06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89.80%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99.50%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913">
                <a:tc>
                  <a:txBody>
                    <a:bodyPr/>
                    <a:lstStyle/>
                    <a:p>
                      <a:pPr marL="74295">
                        <a:lnSpc>
                          <a:spcPts val="1110"/>
                        </a:lnSpc>
                      </a:pPr>
                      <a:r>
                        <a:rPr sz="1000" spc="25" dirty="0" err="1">
                          <a:latin typeface="Arial"/>
                          <a:cs typeface="Arial"/>
                        </a:rPr>
                        <a:t>HitNet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spc="60" dirty="0">
                          <a:latin typeface="Arial"/>
                          <a:cs typeface="Arial"/>
                        </a:rPr>
                        <a:t>[8]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73.30%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94.50%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92.30%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99.68%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527">
                <a:tc>
                  <a:txBody>
                    <a:bodyPr/>
                    <a:lstStyle/>
                    <a:p>
                      <a:pPr marL="74295">
                        <a:lnSpc>
                          <a:spcPts val="1110"/>
                        </a:lnSpc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DeepCaps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91.01%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97.16%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94.46%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99.72%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509">
                <a:tc>
                  <a:txBody>
                    <a:bodyPr/>
                    <a:lstStyle/>
                    <a:p>
                      <a:pPr marL="74295">
                        <a:lnSpc>
                          <a:spcPts val="1120"/>
                        </a:lnSpc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DeepCaps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(7-ensembles)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92.74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97.56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94.73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258CB6-748F-1142-B049-4E70488F8F57}"/>
              </a:ext>
            </a:extLst>
          </p:cNvPr>
          <p:cNvSpPr txBox="1"/>
          <p:nvPr/>
        </p:nvSpPr>
        <p:spPr>
          <a:xfrm>
            <a:off x="694024" y="2769136"/>
            <a:ext cx="5354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[1] G. Huang, Z. Liu, L. Van Der </a:t>
            </a:r>
            <a:r>
              <a:rPr lang="en-US" sz="500" dirty="0" err="1"/>
              <a:t>Maaten</a:t>
            </a:r>
            <a:r>
              <a:rPr lang="en-US" sz="500" dirty="0"/>
              <a:t>, and K. Q. Wein- </a:t>
            </a:r>
            <a:r>
              <a:rPr lang="en-US" sz="500" dirty="0" err="1"/>
              <a:t>berger</a:t>
            </a:r>
            <a:r>
              <a:rPr lang="en-US" sz="500" dirty="0"/>
              <a:t>, “Densely connected convolutional networks.” in </a:t>
            </a:r>
            <a:r>
              <a:rPr lang="en-US" sz="500" i="1" dirty="0"/>
              <a:t>CVPR, </a:t>
            </a:r>
            <a:r>
              <a:rPr lang="en-US" sz="500" dirty="0"/>
              <a:t>2017.</a:t>
            </a:r>
          </a:p>
          <a:p>
            <a:r>
              <a:rPr lang="en-US" sz="500" dirty="0"/>
              <a:t>[2] K.He,X.Zhang,S.Ren,andJ.Sun,“</a:t>
            </a:r>
            <a:r>
              <a:rPr lang="en-US" sz="500" dirty="0" err="1"/>
              <a:t>Deepresiduallearning</a:t>
            </a:r>
            <a:r>
              <a:rPr lang="en-US" sz="500" dirty="0"/>
              <a:t> for image recognition,” in </a:t>
            </a:r>
            <a:r>
              <a:rPr lang="en-US" sz="500" i="1" dirty="0"/>
              <a:t>CVPR , </a:t>
            </a:r>
            <a:r>
              <a:rPr lang="en-US" sz="500" dirty="0"/>
              <a:t>2016.</a:t>
            </a:r>
          </a:p>
          <a:p>
            <a:r>
              <a:rPr lang="en-US" sz="500" dirty="0"/>
              <a:t>[3] Y. Chen, J. Li, H. Xiao, X. </a:t>
            </a:r>
            <a:r>
              <a:rPr lang="en-US" sz="500" dirty="0" err="1"/>
              <a:t>Jin</a:t>
            </a:r>
            <a:r>
              <a:rPr lang="en-US" sz="500" dirty="0"/>
              <a:t>, S. Yan, and J. Feng, “Dual path networks,” in </a:t>
            </a:r>
            <a:r>
              <a:rPr lang="en-US" sz="500" i="1" dirty="0"/>
              <a:t>NIPS, </a:t>
            </a:r>
            <a:r>
              <a:rPr lang="en-US" sz="500" dirty="0"/>
              <a:t>2017.</a:t>
            </a:r>
          </a:p>
          <a:p>
            <a:r>
              <a:rPr lang="en-US" sz="500" dirty="0"/>
              <a:t>[4] </a:t>
            </a:r>
            <a:r>
              <a:rPr lang="en-US" sz="500" dirty="0" err="1"/>
              <a:t>L.Wan,M.Zeiler,S.Zhang,Y.L.Cun,andR.Fergus,“Reg</a:t>
            </a:r>
            <a:r>
              <a:rPr lang="en-US" sz="500" dirty="0"/>
              <a:t>- </a:t>
            </a:r>
            <a:r>
              <a:rPr lang="en-US" sz="500" dirty="0" err="1"/>
              <a:t>ularization</a:t>
            </a:r>
            <a:r>
              <a:rPr lang="en-US" sz="500" dirty="0"/>
              <a:t> of neural networks using </a:t>
            </a:r>
            <a:r>
              <a:rPr lang="en-US" sz="500" dirty="0" err="1"/>
              <a:t>dropconnect</a:t>
            </a:r>
            <a:r>
              <a:rPr lang="en-US" sz="500" dirty="0"/>
              <a:t>,” </a:t>
            </a:r>
            <a:r>
              <a:rPr lang="en-US" sz="500" i="1" dirty="0"/>
              <a:t>ICML , </a:t>
            </a:r>
            <a:r>
              <a:rPr lang="en-US" sz="500" dirty="0"/>
              <a:t>2013.</a:t>
            </a:r>
          </a:p>
          <a:p>
            <a:r>
              <a:rPr lang="en-US" sz="500" dirty="0"/>
              <a:t>[5] Z. Zhong, L. Zheng, G. Kang, S. Li, and Y. Yang, “Random erasing data augmentation,” </a:t>
            </a:r>
            <a:r>
              <a:rPr lang="en-US" sz="500" i="1" dirty="0" err="1"/>
              <a:t>CoRR</a:t>
            </a:r>
            <a:r>
              <a:rPr lang="en-US" sz="500" dirty="0"/>
              <a:t>, 2017. </a:t>
            </a:r>
          </a:p>
          <a:p>
            <a:r>
              <a:rPr lang="en-US" sz="500" dirty="0"/>
              <a:t>[6] S. </a:t>
            </a:r>
            <a:r>
              <a:rPr lang="en-US" sz="500" dirty="0" err="1"/>
              <a:t>Sabour</a:t>
            </a:r>
            <a:r>
              <a:rPr lang="en-US" sz="500" dirty="0"/>
              <a:t>, N. </a:t>
            </a:r>
            <a:r>
              <a:rPr lang="en-US" sz="500" dirty="0" err="1"/>
              <a:t>Frosst</a:t>
            </a:r>
            <a:r>
              <a:rPr lang="en-US" sz="500" dirty="0"/>
              <a:t>, and G. E. Hinton, “Dynamic routing be- tween capsules,” in </a:t>
            </a:r>
            <a:r>
              <a:rPr lang="en-US" sz="500" i="1" dirty="0"/>
              <a:t>NIPS</a:t>
            </a:r>
            <a:r>
              <a:rPr lang="en-US" sz="500" dirty="0"/>
              <a:t>, 2017.</a:t>
            </a:r>
          </a:p>
          <a:p>
            <a:r>
              <a:rPr lang="en-US" sz="500" dirty="0"/>
              <a:t>[7] P. Q. Nair, R. Doshi, and S. </a:t>
            </a:r>
            <a:r>
              <a:rPr lang="en-US" sz="500" dirty="0" err="1"/>
              <a:t>Keselj</a:t>
            </a:r>
            <a:r>
              <a:rPr lang="en-US" sz="500" dirty="0"/>
              <a:t>, “Pushing the limits of capsule networks,” 2018.</a:t>
            </a:r>
          </a:p>
          <a:p>
            <a:r>
              <a:rPr lang="en-US" sz="500" dirty="0"/>
              <a:t>[8] A.Delie`ge,A.Cioppa,andM.</a:t>
            </a:r>
            <a:r>
              <a:rPr lang="en-US" sz="500" dirty="0" err="1"/>
              <a:t>VanDroogenbroeck</a:t>
            </a:r>
            <a:r>
              <a:rPr lang="en-US" sz="500" dirty="0"/>
              <a:t>,“</a:t>
            </a:r>
            <a:r>
              <a:rPr lang="en-US" sz="500" dirty="0" err="1"/>
              <a:t>Hitnet</a:t>
            </a:r>
            <a:r>
              <a:rPr lang="en-US" sz="500" dirty="0"/>
              <a:t>: a neural network with capsules embedded in a hit-or-miss layer, extended with hybrid data augmentation and ghost capsules,” </a:t>
            </a:r>
            <a:r>
              <a:rPr lang="en-US" sz="500" i="1" dirty="0" err="1"/>
              <a:t>CoRR</a:t>
            </a:r>
            <a:r>
              <a:rPr lang="en-US" sz="500" dirty="0"/>
              <a:t>, 2018. </a:t>
            </a:r>
          </a:p>
          <a:p>
            <a:endParaRPr lang="en-US" sz="500" dirty="0"/>
          </a:p>
          <a:p>
            <a:endParaRPr lang="en-US" sz="500" dirty="0"/>
          </a:p>
          <a:p>
            <a:endParaRPr lang="en-US" sz="500" dirty="0"/>
          </a:p>
          <a:p>
            <a:r>
              <a:rPr lang="en-US" sz="500" dirty="0"/>
              <a:t> </a:t>
            </a:r>
          </a:p>
          <a:p>
            <a:endParaRPr lang="en-US" sz="500" dirty="0"/>
          </a:p>
          <a:p>
            <a:r>
              <a:rPr lang="en-US" sz="500" i="1" dirty="0"/>
              <a:t> </a:t>
            </a:r>
            <a:endParaRPr lang="en-US" sz="500" dirty="0"/>
          </a:p>
          <a:p>
            <a:endParaRPr lang="en-US" sz="500" dirty="0"/>
          </a:p>
          <a:p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209995811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4" y="192368"/>
            <a:ext cx="5819775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- Instantiation parameter perturbation</a:t>
            </a:r>
          </a:p>
        </p:txBody>
      </p:sp>
      <p:pic>
        <p:nvPicPr>
          <p:cNvPr id="64" name="Picture 6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720FD54-1BE5-B545-B368-1379E83CB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968375"/>
            <a:ext cx="4362450" cy="164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94453"/>
      </p:ext>
    </p:extLst>
  </p:cSld>
  <p:clrMapOvr>
    <a:masterClrMapping/>
  </p:clrMapOvr>
  <p:transition advClick="0" advTm="15000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CC930D-6902-A44C-A258-ECCF6AB25793}"/>
              </a:ext>
            </a:extLst>
          </p:cNvPr>
          <p:cNvGrpSpPr/>
          <p:nvPr/>
        </p:nvGrpSpPr>
        <p:grpSpPr>
          <a:xfrm>
            <a:off x="942975" y="892177"/>
            <a:ext cx="4154376" cy="1735089"/>
            <a:chOff x="1038242" y="1242677"/>
            <a:chExt cx="2487952" cy="1039102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936873FD-13A2-DD47-A93D-9C7DC18A57C9}"/>
                </a:ext>
              </a:extLst>
            </p:cNvPr>
            <p:cNvSpPr/>
            <p:nvPr/>
          </p:nvSpPr>
          <p:spPr>
            <a:xfrm>
              <a:off x="1609979" y="1264010"/>
              <a:ext cx="146444" cy="1463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B25E32E1-7CAA-1442-BBB3-0B59A3C41055}"/>
                </a:ext>
              </a:extLst>
            </p:cNvPr>
            <p:cNvSpPr/>
            <p:nvPr/>
          </p:nvSpPr>
          <p:spPr>
            <a:xfrm>
              <a:off x="1785909" y="1264010"/>
              <a:ext cx="146873" cy="1463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F399ABFE-965A-BE46-8ED2-5E83E8729A64}"/>
                </a:ext>
              </a:extLst>
            </p:cNvPr>
            <p:cNvSpPr/>
            <p:nvPr/>
          </p:nvSpPr>
          <p:spPr>
            <a:xfrm>
              <a:off x="1963689" y="1264010"/>
              <a:ext cx="146499" cy="1463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6F370BF9-5F42-1B4D-B314-1B0F8EF0458A}"/>
                </a:ext>
              </a:extLst>
            </p:cNvPr>
            <p:cNvSpPr/>
            <p:nvPr/>
          </p:nvSpPr>
          <p:spPr>
            <a:xfrm>
              <a:off x="2139672" y="1264010"/>
              <a:ext cx="146820" cy="1463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A53A98D4-07D4-4144-AF23-058504E199AE}"/>
                </a:ext>
              </a:extLst>
            </p:cNvPr>
            <p:cNvSpPr/>
            <p:nvPr/>
          </p:nvSpPr>
          <p:spPr>
            <a:xfrm>
              <a:off x="2317399" y="1264010"/>
              <a:ext cx="146551" cy="1463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0E4815D9-46C4-4342-9865-93FD08A85BE3}"/>
                </a:ext>
              </a:extLst>
            </p:cNvPr>
            <p:cNvSpPr/>
            <p:nvPr/>
          </p:nvSpPr>
          <p:spPr>
            <a:xfrm>
              <a:off x="2493437" y="1264010"/>
              <a:ext cx="146765" cy="1463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86FB77CA-F535-FA48-8AB7-56C973B330DB}"/>
                </a:ext>
              </a:extLst>
            </p:cNvPr>
            <p:cNvSpPr/>
            <p:nvPr/>
          </p:nvSpPr>
          <p:spPr>
            <a:xfrm>
              <a:off x="2671109" y="1264010"/>
              <a:ext cx="146606" cy="1463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706744BE-1C92-5440-9FC6-29999C612C18}"/>
                </a:ext>
              </a:extLst>
            </p:cNvPr>
            <p:cNvSpPr/>
            <p:nvPr/>
          </p:nvSpPr>
          <p:spPr>
            <a:xfrm>
              <a:off x="2847201" y="1264010"/>
              <a:ext cx="146712" cy="1463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3038DE0A-4E20-1740-A97D-D7268C7E99B7}"/>
                </a:ext>
              </a:extLst>
            </p:cNvPr>
            <p:cNvSpPr/>
            <p:nvPr/>
          </p:nvSpPr>
          <p:spPr>
            <a:xfrm>
              <a:off x="3024820" y="1264010"/>
              <a:ext cx="146657" cy="14637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B603FB93-8B5F-654B-A6DF-1A26CC92FDE1}"/>
                </a:ext>
              </a:extLst>
            </p:cNvPr>
            <p:cNvSpPr/>
            <p:nvPr/>
          </p:nvSpPr>
          <p:spPr>
            <a:xfrm>
              <a:off x="3200964" y="1264010"/>
              <a:ext cx="146659" cy="14637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4111DBD7-462D-D94C-8F2A-395C2A8C2C6F}"/>
                </a:ext>
              </a:extLst>
            </p:cNvPr>
            <p:cNvSpPr/>
            <p:nvPr/>
          </p:nvSpPr>
          <p:spPr>
            <a:xfrm>
              <a:off x="3378530" y="1264010"/>
              <a:ext cx="146712" cy="14637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967C6D8A-F9F2-A247-AB38-1466A35DA525}"/>
                </a:ext>
              </a:extLst>
            </p:cNvPr>
            <p:cNvSpPr/>
            <p:nvPr/>
          </p:nvSpPr>
          <p:spPr>
            <a:xfrm>
              <a:off x="1611012" y="1471274"/>
              <a:ext cx="146631" cy="14644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96A31881-D974-4446-82D4-F6B6AE60B7D2}"/>
                </a:ext>
              </a:extLst>
            </p:cNvPr>
            <p:cNvSpPr/>
            <p:nvPr/>
          </p:nvSpPr>
          <p:spPr>
            <a:xfrm>
              <a:off x="1788551" y="1471274"/>
              <a:ext cx="146740" cy="14644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BB33801C-2CD5-C643-9664-FB7A01C52F44}"/>
                </a:ext>
              </a:extLst>
            </p:cNvPr>
            <p:cNvSpPr/>
            <p:nvPr/>
          </p:nvSpPr>
          <p:spPr>
            <a:xfrm>
              <a:off x="1964776" y="1471274"/>
              <a:ext cx="146578" cy="14644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CD771C00-C514-CC41-8D07-721265289D8E}"/>
                </a:ext>
              </a:extLst>
            </p:cNvPr>
            <p:cNvSpPr/>
            <p:nvPr/>
          </p:nvSpPr>
          <p:spPr>
            <a:xfrm>
              <a:off x="2142261" y="1471274"/>
              <a:ext cx="146795" cy="14644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D4D52D2D-7191-0146-8687-F7A9CF737C17}"/>
                </a:ext>
              </a:extLst>
            </p:cNvPr>
            <p:cNvSpPr/>
            <p:nvPr/>
          </p:nvSpPr>
          <p:spPr>
            <a:xfrm>
              <a:off x="2318539" y="1471274"/>
              <a:ext cx="146525" cy="14644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4100E594-B92E-1A4D-97E4-93B66A2D57C5}"/>
                </a:ext>
              </a:extLst>
            </p:cNvPr>
            <p:cNvSpPr/>
            <p:nvPr/>
          </p:nvSpPr>
          <p:spPr>
            <a:xfrm>
              <a:off x="2495971" y="1471274"/>
              <a:ext cx="146846" cy="1464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4383E7E0-1C9C-AB43-8743-AE11FCF27D8F}"/>
                </a:ext>
              </a:extLst>
            </p:cNvPr>
            <p:cNvSpPr/>
            <p:nvPr/>
          </p:nvSpPr>
          <p:spPr>
            <a:xfrm>
              <a:off x="2672304" y="1471274"/>
              <a:ext cx="146470" cy="14644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E7BB5C9B-0027-1D40-85F3-A1F57A15DB04}"/>
                </a:ext>
              </a:extLst>
            </p:cNvPr>
            <p:cNvSpPr/>
            <p:nvPr/>
          </p:nvSpPr>
          <p:spPr>
            <a:xfrm>
              <a:off x="2849682" y="1471274"/>
              <a:ext cx="146901" cy="14644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4DF87C53-265B-FC4F-B48F-37AD5910961C}"/>
                </a:ext>
              </a:extLst>
            </p:cNvPr>
            <p:cNvSpPr/>
            <p:nvPr/>
          </p:nvSpPr>
          <p:spPr>
            <a:xfrm>
              <a:off x="3026068" y="1471274"/>
              <a:ext cx="146417" cy="14644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22888235-EB09-E54B-81DE-6E94CE5B806A}"/>
                </a:ext>
              </a:extLst>
            </p:cNvPr>
            <p:cNvSpPr/>
            <p:nvPr/>
          </p:nvSpPr>
          <p:spPr>
            <a:xfrm>
              <a:off x="3203392" y="1471274"/>
              <a:ext cx="146952" cy="14644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7A77AB44-D864-244B-8B31-5BC9ECE441AF}"/>
                </a:ext>
              </a:extLst>
            </p:cNvPr>
            <p:cNvSpPr/>
            <p:nvPr/>
          </p:nvSpPr>
          <p:spPr>
            <a:xfrm>
              <a:off x="3379824" y="1471274"/>
              <a:ext cx="146370" cy="14644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78F2F31A-A90F-1043-B211-C4BA434E18D6}"/>
                </a:ext>
              </a:extLst>
            </p:cNvPr>
            <p:cNvSpPr/>
            <p:nvPr/>
          </p:nvSpPr>
          <p:spPr>
            <a:xfrm>
              <a:off x="1609979" y="1681306"/>
              <a:ext cx="146001" cy="14589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BCD5DC76-AD78-7E47-8B89-1CA8F1209D27}"/>
                </a:ext>
              </a:extLst>
            </p:cNvPr>
            <p:cNvSpPr/>
            <p:nvPr/>
          </p:nvSpPr>
          <p:spPr>
            <a:xfrm>
              <a:off x="1785467" y="1681306"/>
              <a:ext cx="147315" cy="14589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850218A0-7D38-B340-975C-B6E6E50E7869}"/>
                </a:ext>
              </a:extLst>
            </p:cNvPr>
            <p:cNvSpPr/>
            <p:nvPr/>
          </p:nvSpPr>
          <p:spPr>
            <a:xfrm>
              <a:off x="1963689" y="1681306"/>
              <a:ext cx="146056" cy="14589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5275C6BC-F409-3B4C-8617-C5D0F3F0DE57}"/>
                </a:ext>
              </a:extLst>
            </p:cNvPr>
            <p:cNvSpPr/>
            <p:nvPr/>
          </p:nvSpPr>
          <p:spPr>
            <a:xfrm>
              <a:off x="2139231" y="1681306"/>
              <a:ext cx="147261" cy="14589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2CB05BF0-2DC6-C346-91F7-3E35F28DC8A3}"/>
                </a:ext>
              </a:extLst>
            </p:cNvPr>
            <p:cNvSpPr/>
            <p:nvPr/>
          </p:nvSpPr>
          <p:spPr>
            <a:xfrm>
              <a:off x="2317399" y="1681306"/>
              <a:ext cx="146108" cy="14589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0EF28D6A-253D-404B-A2E6-DD2A6177B5EC}"/>
                </a:ext>
              </a:extLst>
            </p:cNvPr>
            <p:cNvSpPr/>
            <p:nvPr/>
          </p:nvSpPr>
          <p:spPr>
            <a:xfrm>
              <a:off x="2492994" y="1681306"/>
              <a:ext cx="147208" cy="14589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A3D41B2D-E071-AB49-9A1B-31E8BFBC3411}"/>
                </a:ext>
              </a:extLst>
            </p:cNvPr>
            <p:cNvSpPr/>
            <p:nvPr/>
          </p:nvSpPr>
          <p:spPr>
            <a:xfrm>
              <a:off x="2671109" y="1681306"/>
              <a:ext cx="146163" cy="14589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6BFC34C5-79AA-8846-9DB2-B6A355228306}"/>
                </a:ext>
              </a:extLst>
            </p:cNvPr>
            <p:cNvSpPr/>
            <p:nvPr/>
          </p:nvSpPr>
          <p:spPr>
            <a:xfrm>
              <a:off x="2846758" y="1681306"/>
              <a:ext cx="147155" cy="14589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B931FD60-C7E6-474A-8CF0-EFD795BF1F31}"/>
                </a:ext>
              </a:extLst>
            </p:cNvPr>
            <p:cNvSpPr/>
            <p:nvPr/>
          </p:nvSpPr>
          <p:spPr>
            <a:xfrm>
              <a:off x="3024820" y="1681306"/>
              <a:ext cx="146218" cy="14589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62F6B697-AFEA-E14B-9401-3D02472AC4CA}"/>
                </a:ext>
              </a:extLst>
            </p:cNvPr>
            <p:cNvSpPr/>
            <p:nvPr/>
          </p:nvSpPr>
          <p:spPr>
            <a:xfrm>
              <a:off x="3200521" y="1681306"/>
              <a:ext cx="147102" cy="14589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C7E0469C-82A2-4645-80E3-9F0215A8B498}"/>
                </a:ext>
              </a:extLst>
            </p:cNvPr>
            <p:cNvSpPr/>
            <p:nvPr/>
          </p:nvSpPr>
          <p:spPr>
            <a:xfrm>
              <a:off x="3378530" y="1681306"/>
              <a:ext cx="146269" cy="14589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4573B319-85BE-8A41-9B5E-1269DA789903}"/>
                </a:ext>
              </a:extLst>
            </p:cNvPr>
            <p:cNvSpPr/>
            <p:nvPr/>
          </p:nvSpPr>
          <p:spPr>
            <a:xfrm>
              <a:off x="1606545" y="1889013"/>
              <a:ext cx="146163" cy="14672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5813C842-2325-594B-BC9A-D13EA786A0A2}"/>
                </a:ext>
              </a:extLst>
            </p:cNvPr>
            <p:cNvSpPr/>
            <p:nvPr/>
          </p:nvSpPr>
          <p:spPr>
            <a:xfrm>
              <a:off x="1782193" y="1889013"/>
              <a:ext cx="147155" cy="1467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FF51F2BA-C52A-914D-8BB7-CEE19C252D04}"/>
                </a:ext>
              </a:extLst>
            </p:cNvPr>
            <p:cNvSpPr/>
            <p:nvPr/>
          </p:nvSpPr>
          <p:spPr>
            <a:xfrm>
              <a:off x="1960255" y="1889013"/>
              <a:ext cx="146218" cy="1467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DCA45A1E-CEE4-DC4D-9DC9-D914B2BFE520}"/>
                </a:ext>
              </a:extLst>
            </p:cNvPr>
            <p:cNvSpPr/>
            <p:nvPr/>
          </p:nvSpPr>
          <p:spPr>
            <a:xfrm>
              <a:off x="2135956" y="1889013"/>
              <a:ext cx="147102" cy="1467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6B374C7C-2528-FF4D-B585-DBF48FCEAB3E}"/>
                </a:ext>
              </a:extLst>
            </p:cNvPr>
            <p:cNvSpPr/>
            <p:nvPr/>
          </p:nvSpPr>
          <p:spPr>
            <a:xfrm>
              <a:off x="2313965" y="1889013"/>
              <a:ext cx="146269" cy="1467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48F25E7C-236B-2C41-BF30-03C4F6252779}"/>
                </a:ext>
              </a:extLst>
            </p:cNvPr>
            <p:cNvSpPr/>
            <p:nvPr/>
          </p:nvSpPr>
          <p:spPr>
            <a:xfrm>
              <a:off x="2489721" y="1889013"/>
              <a:ext cx="147047" cy="1467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4B6E2576-9BE2-554C-8C01-A7A86E813215}"/>
                </a:ext>
              </a:extLst>
            </p:cNvPr>
            <p:cNvSpPr/>
            <p:nvPr/>
          </p:nvSpPr>
          <p:spPr>
            <a:xfrm>
              <a:off x="2667675" y="1889013"/>
              <a:ext cx="146324" cy="1467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3">
              <a:extLst>
                <a:ext uri="{FF2B5EF4-FFF2-40B4-BE49-F238E27FC236}">
                  <a16:creationId xmlns:a16="http://schemas.microsoft.com/office/drawing/2014/main" id="{9B4255C5-A7A8-034F-BE8D-D23021667084}"/>
                </a:ext>
              </a:extLst>
            </p:cNvPr>
            <p:cNvSpPr/>
            <p:nvPr/>
          </p:nvSpPr>
          <p:spPr>
            <a:xfrm>
              <a:off x="2843485" y="1889013"/>
              <a:ext cx="146993" cy="14672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4">
              <a:extLst>
                <a:ext uri="{FF2B5EF4-FFF2-40B4-BE49-F238E27FC236}">
                  <a16:creationId xmlns:a16="http://schemas.microsoft.com/office/drawing/2014/main" id="{F5DBE36A-2466-0244-B78D-EF9692058998}"/>
                </a:ext>
              </a:extLst>
            </p:cNvPr>
            <p:cNvSpPr/>
            <p:nvPr/>
          </p:nvSpPr>
          <p:spPr>
            <a:xfrm>
              <a:off x="3021386" y="1889013"/>
              <a:ext cx="146376" cy="1467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5">
              <a:extLst>
                <a:ext uri="{FF2B5EF4-FFF2-40B4-BE49-F238E27FC236}">
                  <a16:creationId xmlns:a16="http://schemas.microsoft.com/office/drawing/2014/main" id="{4AA829AD-DEDC-414B-8D8E-3833B3609EE8}"/>
                </a:ext>
              </a:extLst>
            </p:cNvPr>
            <p:cNvSpPr/>
            <p:nvPr/>
          </p:nvSpPr>
          <p:spPr>
            <a:xfrm>
              <a:off x="3197241" y="1889013"/>
              <a:ext cx="146948" cy="14672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6">
              <a:extLst>
                <a:ext uri="{FF2B5EF4-FFF2-40B4-BE49-F238E27FC236}">
                  <a16:creationId xmlns:a16="http://schemas.microsoft.com/office/drawing/2014/main" id="{001310A5-5700-3C4C-A7F9-8569B2B1A2F2}"/>
                </a:ext>
              </a:extLst>
            </p:cNvPr>
            <p:cNvSpPr/>
            <p:nvPr/>
          </p:nvSpPr>
          <p:spPr>
            <a:xfrm>
              <a:off x="3375096" y="1889013"/>
              <a:ext cx="146431" cy="14672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7">
              <a:extLst>
                <a:ext uri="{FF2B5EF4-FFF2-40B4-BE49-F238E27FC236}">
                  <a16:creationId xmlns:a16="http://schemas.microsoft.com/office/drawing/2014/main" id="{F31C9F6A-217B-7D46-BF4D-3456D7F8D519}"/>
                </a:ext>
              </a:extLst>
            </p:cNvPr>
            <p:cNvSpPr/>
            <p:nvPr/>
          </p:nvSpPr>
          <p:spPr>
            <a:xfrm>
              <a:off x="1606545" y="2105360"/>
              <a:ext cx="147371" cy="14682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8">
              <a:extLst>
                <a:ext uri="{FF2B5EF4-FFF2-40B4-BE49-F238E27FC236}">
                  <a16:creationId xmlns:a16="http://schemas.microsoft.com/office/drawing/2014/main" id="{176A4CFE-4EFC-A44D-87AA-BD74F0BADEF1}"/>
                </a:ext>
              </a:extLst>
            </p:cNvPr>
            <p:cNvSpPr/>
            <p:nvPr/>
          </p:nvSpPr>
          <p:spPr>
            <a:xfrm>
              <a:off x="1783400" y="2105360"/>
              <a:ext cx="147395" cy="14682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9">
              <a:extLst>
                <a:ext uri="{FF2B5EF4-FFF2-40B4-BE49-F238E27FC236}">
                  <a16:creationId xmlns:a16="http://schemas.microsoft.com/office/drawing/2014/main" id="{833A2A4F-CFF8-9648-87DD-5575B528DD30}"/>
                </a:ext>
              </a:extLst>
            </p:cNvPr>
            <p:cNvSpPr/>
            <p:nvPr/>
          </p:nvSpPr>
          <p:spPr>
            <a:xfrm>
              <a:off x="1960282" y="2105360"/>
              <a:ext cx="147395" cy="14682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0">
              <a:extLst>
                <a:ext uri="{FF2B5EF4-FFF2-40B4-BE49-F238E27FC236}">
                  <a16:creationId xmlns:a16="http://schemas.microsoft.com/office/drawing/2014/main" id="{4FAB70E9-C43F-E448-977D-62052CA88892}"/>
                </a:ext>
              </a:extLst>
            </p:cNvPr>
            <p:cNvSpPr/>
            <p:nvPr/>
          </p:nvSpPr>
          <p:spPr>
            <a:xfrm>
              <a:off x="2138827" y="2105360"/>
              <a:ext cx="145733" cy="14682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1">
              <a:extLst>
                <a:ext uri="{FF2B5EF4-FFF2-40B4-BE49-F238E27FC236}">
                  <a16:creationId xmlns:a16="http://schemas.microsoft.com/office/drawing/2014/main" id="{70F14F1B-E381-5E43-A675-6D22F0E00B02}"/>
                </a:ext>
              </a:extLst>
            </p:cNvPr>
            <p:cNvSpPr/>
            <p:nvPr/>
          </p:nvSpPr>
          <p:spPr>
            <a:xfrm>
              <a:off x="2314046" y="2105360"/>
              <a:ext cx="147397" cy="14682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2">
              <a:extLst>
                <a:ext uri="{FF2B5EF4-FFF2-40B4-BE49-F238E27FC236}">
                  <a16:creationId xmlns:a16="http://schemas.microsoft.com/office/drawing/2014/main" id="{009BE85B-70B2-C944-A240-02EB0DBC6748}"/>
                </a:ext>
              </a:extLst>
            </p:cNvPr>
            <p:cNvSpPr/>
            <p:nvPr/>
          </p:nvSpPr>
          <p:spPr>
            <a:xfrm>
              <a:off x="2492537" y="2105360"/>
              <a:ext cx="145788" cy="1468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3">
              <a:extLst>
                <a:ext uri="{FF2B5EF4-FFF2-40B4-BE49-F238E27FC236}">
                  <a16:creationId xmlns:a16="http://schemas.microsoft.com/office/drawing/2014/main" id="{219E5C90-2C40-0441-AC47-DCBB21E66B8B}"/>
                </a:ext>
              </a:extLst>
            </p:cNvPr>
            <p:cNvSpPr/>
            <p:nvPr/>
          </p:nvSpPr>
          <p:spPr>
            <a:xfrm>
              <a:off x="2667809" y="2105360"/>
              <a:ext cx="147395" cy="14682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4">
              <a:extLst>
                <a:ext uri="{FF2B5EF4-FFF2-40B4-BE49-F238E27FC236}">
                  <a16:creationId xmlns:a16="http://schemas.microsoft.com/office/drawing/2014/main" id="{0E48F43D-2A83-E841-B898-C31E9076EDB2}"/>
                </a:ext>
              </a:extLst>
            </p:cNvPr>
            <p:cNvSpPr/>
            <p:nvPr/>
          </p:nvSpPr>
          <p:spPr>
            <a:xfrm>
              <a:off x="2846247" y="2105360"/>
              <a:ext cx="145840" cy="14682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5">
              <a:extLst>
                <a:ext uri="{FF2B5EF4-FFF2-40B4-BE49-F238E27FC236}">
                  <a16:creationId xmlns:a16="http://schemas.microsoft.com/office/drawing/2014/main" id="{8126CDF5-9B2A-F443-8267-B41B2A55701A}"/>
                </a:ext>
              </a:extLst>
            </p:cNvPr>
            <p:cNvSpPr/>
            <p:nvPr/>
          </p:nvSpPr>
          <p:spPr>
            <a:xfrm>
              <a:off x="3021566" y="2105360"/>
              <a:ext cx="147404" cy="14682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6">
              <a:extLst>
                <a:ext uri="{FF2B5EF4-FFF2-40B4-BE49-F238E27FC236}">
                  <a16:creationId xmlns:a16="http://schemas.microsoft.com/office/drawing/2014/main" id="{E750F1FB-244B-E041-8A59-6D1E34218B35}"/>
                </a:ext>
              </a:extLst>
            </p:cNvPr>
            <p:cNvSpPr/>
            <p:nvPr/>
          </p:nvSpPr>
          <p:spPr>
            <a:xfrm>
              <a:off x="3199958" y="2105360"/>
              <a:ext cx="145895" cy="14682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7">
              <a:extLst>
                <a:ext uri="{FF2B5EF4-FFF2-40B4-BE49-F238E27FC236}">
                  <a16:creationId xmlns:a16="http://schemas.microsoft.com/office/drawing/2014/main" id="{13BE9FCC-6BD1-7542-8F75-2B94D07206B1}"/>
                </a:ext>
              </a:extLst>
            </p:cNvPr>
            <p:cNvSpPr/>
            <p:nvPr/>
          </p:nvSpPr>
          <p:spPr>
            <a:xfrm>
              <a:off x="3375329" y="2105360"/>
              <a:ext cx="147406" cy="14682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8">
              <a:extLst>
                <a:ext uri="{FF2B5EF4-FFF2-40B4-BE49-F238E27FC236}">
                  <a16:creationId xmlns:a16="http://schemas.microsoft.com/office/drawing/2014/main" id="{948054FC-D138-9145-BDBC-405ED7084A16}"/>
                </a:ext>
              </a:extLst>
            </p:cNvPr>
            <p:cNvSpPr txBox="1"/>
            <p:nvPr/>
          </p:nvSpPr>
          <p:spPr>
            <a:xfrm>
              <a:off x="1038242" y="1242677"/>
              <a:ext cx="572770" cy="103910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6509" algn="ctr">
                <a:spcBef>
                  <a:spcPts val="90"/>
                </a:spcBef>
              </a:pPr>
              <a:r>
                <a:rPr sz="900" spc="-10" dirty="0">
                  <a:latin typeface="Times New Roman"/>
                  <a:cs typeface="Times New Roman"/>
                </a:rPr>
                <a:t>Rotation</a:t>
              </a:r>
              <a:endParaRPr sz="900" dirty="0">
                <a:latin typeface="Times New Roman"/>
                <a:cs typeface="Times New Roman"/>
              </a:endParaRPr>
            </a:p>
            <a:p>
              <a:pPr marR="3810" algn="ctr"/>
              <a:r>
                <a:rPr sz="700" dirty="0">
                  <a:latin typeface="Times New Roman"/>
                  <a:cs typeface="Times New Roman"/>
                </a:rPr>
                <a:t>(10)</a:t>
              </a:r>
            </a:p>
            <a:p>
              <a:pPr>
                <a:spcBef>
                  <a:spcPts val="10"/>
                </a:spcBef>
              </a:pPr>
              <a:endParaRPr sz="700" dirty="0">
                <a:latin typeface="Times New Roman"/>
                <a:cs typeface="Times New Roman"/>
              </a:endParaRPr>
            </a:p>
            <a:p>
              <a:pPr marL="24764" algn="ctr"/>
              <a:r>
                <a:rPr sz="900" spc="-15" dirty="0">
                  <a:latin typeface="Times New Roman"/>
                  <a:cs typeface="Times New Roman"/>
                </a:rPr>
                <a:t>Vertical</a:t>
              </a:r>
              <a:r>
                <a:rPr sz="900" spc="-50" dirty="0">
                  <a:latin typeface="Times New Roman"/>
                  <a:cs typeface="Times New Roman"/>
                </a:rPr>
                <a:t> </a:t>
              </a:r>
              <a:r>
                <a:rPr sz="900" spc="-10" dirty="0">
                  <a:latin typeface="Times New Roman"/>
                  <a:cs typeface="Times New Roman"/>
                </a:rPr>
                <a:t>elongation</a:t>
              </a:r>
              <a:endParaRPr sz="900" dirty="0">
                <a:latin typeface="Times New Roman"/>
                <a:cs typeface="Times New Roman"/>
              </a:endParaRPr>
            </a:p>
            <a:p>
              <a:pPr marR="12700" algn="ctr"/>
              <a:r>
                <a:rPr sz="700" dirty="0">
                  <a:latin typeface="Times New Roman"/>
                  <a:cs typeface="Times New Roman"/>
                </a:rPr>
                <a:t>(18)</a:t>
              </a:r>
            </a:p>
            <a:p>
              <a:pPr>
                <a:spcBef>
                  <a:spcPts val="30"/>
                </a:spcBef>
              </a:pPr>
              <a:endParaRPr sz="900" dirty="0">
                <a:latin typeface="Times New Roman"/>
                <a:cs typeface="Times New Roman"/>
              </a:endParaRPr>
            </a:p>
            <a:p>
              <a:pPr marL="19049" algn="ctr"/>
              <a:r>
                <a:rPr sz="900" spc="-10" dirty="0">
                  <a:latin typeface="Times New Roman"/>
                  <a:cs typeface="Times New Roman"/>
                </a:rPr>
                <a:t>Thickness</a:t>
              </a:r>
              <a:endParaRPr sz="900" dirty="0">
                <a:latin typeface="Times New Roman"/>
                <a:cs typeface="Times New Roman"/>
              </a:endParaRPr>
            </a:p>
            <a:p>
              <a:pPr marL="7619" algn="ctr"/>
              <a:r>
                <a:rPr sz="700" dirty="0">
                  <a:latin typeface="Times New Roman"/>
                  <a:cs typeface="Times New Roman"/>
                </a:rPr>
                <a:t>(1)</a:t>
              </a:r>
            </a:p>
            <a:p>
              <a:pPr>
                <a:spcBef>
                  <a:spcPts val="40"/>
                </a:spcBef>
              </a:pPr>
              <a:endParaRPr sz="800" dirty="0">
                <a:latin typeface="Times New Roman"/>
                <a:cs typeface="Times New Roman"/>
              </a:endParaRPr>
            </a:p>
            <a:p>
              <a:pPr marR="20319" algn="ctr"/>
              <a:r>
                <a:rPr sz="900" spc="-15" dirty="0">
                  <a:latin typeface="Times New Roman"/>
                  <a:cs typeface="Times New Roman"/>
                </a:rPr>
                <a:t>Vertical</a:t>
              </a:r>
              <a:r>
                <a:rPr sz="900" spc="-40" dirty="0">
                  <a:latin typeface="Times New Roman"/>
                  <a:cs typeface="Times New Roman"/>
                </a:rPr>
                <a:t> </a:t>
              </a:r>
              <a:r>
                <a:rPr sz="900" spc="-10" dirty="0">
                  <a:latin typeface="Times New Roman"/>
                  <a:cs typeface="Times New Roman"/>
                </a:rPr>
                <a:t>expansion</a:t>
              </a:r>
              <a:endParaRPr sz="900" dirty="0">
                <a:latin typeface="Times New Roman"/>
                <a:cs typeface="Times New Roman"/>
              </a:endParaRPr>
            </a:p>
            <a:p>
              <a:pPr marR="26033" algn="ctr"/>
              <a:r>
                <a:rPr sz="700" dirty="0">
                  <a:latin typeface="Times New Roman"/>
                  <a:cs typeface="Times New Roman"/>
                </a:rPr>
                <a:t>(30)</a:t>
              </a:r>
            </a:p>
            <a:p>
              <a:pPr>
                <a:spcBef>
                  <a:spcPts val="45"/>
                </a:spcBef>
              </a:pPr>
              <a:endParaRPr sz="800" dirty="0">
                <a:latin typeface="Times New Roman"/>
                <a:cs typeface="Times New Roman"/>
              </a:endParaRPr>
            </a:p>
            <a:p>
              <a:pPr algn="ctr">
                <a:spcBef>
                  <a:spcPts val="5"/>
                </a:spcBef>
              </a:pPr>
              <a:r>
                <a:rPr sz="900" spc="-5" dirty="0">
                  <a:latin typeface="Times New Roman"/>
                  <a:cs typeface="Times New Roman"/>
                </a:rPr>
                <a:t>Localized</a:t>
              </a:r>
              <a:r>
                <a:rPr sz="900" spc="-55" dirty="0">
                  <a:latin typeface="Times New Roman"/>
                  <a:cs typeface="Times New Roman"/>
                </a:rPr>
                <a:t> </a:t>
              </a:r>
              <a:r>
                <a:rPr sz="900" spc="-10" dirty="0">
                  <a:latin typeface="Times New Roman"/>
                  <a:cs typeface="Times New Roman"/>
                </a:rPr>
                <a:t>skewness</a:t>
              </a:r>
              <a:endParaRPr sz="900" dirty="0">
                <a:latin typeface="Times New Roman"/>
                <a:cs typeface="Times New Roman"/>
              </a:endParaRPr>
            </a:p>
            <a:p>
              <a:pPr marR="4445" algn="ctr"/>
              <a:r>
                <a:rPr sz="700" dirty="0">
                  <a:latin typeface="Times New Roman"/>
                  <a:cs typeface="Times New Roman"/>
                </a:rPr>
                <a:t>(6)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1354454"/>
      </p:ext>
    </p:extLst>
  </p:cSld>
  <p:clrMapOvr>
    <a:masterClrMapping/>
  </p:clrMapOvr>
  <p:transition advClick="0" advTm="20000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7B8022-6BA3-4A46-8EAE-437C8DC7C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8806" y="-85842"/>
            <a:ext cx="2695541" cy="401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74043"/>
      </p:ext>
    </p:extLst>
  </p:cSld>
  <p:clrMapOvr>
    <a:masterClrMapping/>
  </p:clrMapOvr>
  <p:transition advClick="0" advTm="20000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3F895B6-34C1-3949-931F-B9EC88931CC6}"/>
              </a:ext>
            </a:extLst>
          </p:cNvPr>
          <p:cNvSpPr txBox="1">
            <a:spLocks/>
          </p:cNvSpPr>
          <p:nvPr/>
        </p:nvSpPr>
        <p:spPr>
          <a:xfrm>
            <a:off x="1768640" y="1349376"/>
            <a:ext cx="261587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25"/>
              </a:spcBef>
            </a:pPr>
            <a:r>
              <a:rPr lang="en-US" sz="4000" kern="0" spc="30" dirty="0">
                <a:solidFill>
                  <a:srgbClr val="0070C0"/>
                </a:solidFill>
              </a:rPr>
              <a:t>Thank</a:t>
            </a:r>
            <a:r>
              <a:rPr lang="en-US" sz="4000" kern="0" spc="105" dirty="0">
                <a:solidFill>
                  <a:srgbClr val="0070C0"/>
                </a:solidFill>
              </a:rPr>
              <a:t> </a:t>
            </a:r>
            <a:r>
              <a:rPr lang="en-US" sz="4000" kern="0" dirty="0">
                <a:solidFill>
                  <a:srgbClr val="0070C0"/>
                </a:solidFill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752162536"/>
      </p:ext>
    </p:extLst>
  </p:cSld>
  <p:clrMapOvr>
    <a:masterClrMapping/>
  </p:clrMapOvr>
  <p:transition advClick="0" advTm="500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61591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  <a:endParaRPr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46084-0A94-694A-9836-EDDFCE18C409}"/>
              </a:ext>
            </a:extLst>
          </p:cNvPr>
          <p:cNvSpPr txBox="1"/>
          <p:nvPr/>
        </p:nvSpPr>
        <p:spPr>
          <a:xfrm>
            <a:off x="714375" y="789991"/>
            <a:ext cx="411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 High level understanding with capsules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BC1DA-240E-EB4B-A923-DC7BDC9A2DCE}"/>
              </a:ext>
            </a:extLst>
          </p:cNvPr>
          <p:cNvSpPr txBox="1"/>
          <p:nvPr/>
        </p:nvSpPr>
        <p:spPr>
          <a:xfrm>
            <a:off x="714375" y="2123043"/>
            <a:ext cx="367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 Computationally efficient network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AFF12B-7DE5-7B4C-AD1F-9C76D36FB0EE}"/>
              </a:ext>
            </a:extLst>
          </p:cNvPr>
          <p:cNvSpPr txBox="1"/>
          <p:nvPr/>
        </p:nvSpPr>
        <p:spPr>
          <a:xfrm>
            <a:off x="714374" y="1359554"/>
            <a:ext cx="5049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 Joint representation of classes with instantiation </a:t>
            </a:r>
          </a:p>
          <a:p>
            <a:r>
              <a:rPr lang="en-US" dirty="0"/>
              <a:t>      parameters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15E50B6-A7C2-864A-8051-8EF0C80102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85309" y="1310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84203"/>
      </p:ext>
    </p:extLst>
  </p:cSld>
  <p:clrMapOvr>
    <a:masterClrMapping/>
  </p:clrMapOvr>
  <p:transition advClick="0" advTm="2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61591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>
                <a:solidFill>
                  <a:srgbClr val="0070C0"/>
                </a:solidFill>
                <a:latin typeface="Calibri"/>
                <a:cs typeface="Calibri"/>
              </a:rPr>
              <a:t>Inspired by Conventional CNNs </a:t>
            </a:r>
            <a:endParaRPr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Image result for alexnet">
            <a:extLst>
              <a:ext uri="{FF2B5EF4-FFF2-40B4-BE49-F238E27FC236}">
                <a16:creationId xmlns:a16="http://schemas.microsoft.com/office/drawing/2014/main" id="{BD8F75AA-800F-3B42-870A-5D2D46BD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47" y="611639"/>
            <a:ext cx="1924050" cy="6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vgg net">
            <a:extLst>
              <a:ext uri="{FF2B5EF4-FFF2-40B4-BE49-F238E27FC236}">
                <a16:creationId xmlns:a16="http://schemas.microsoft.com/office/drawing/2014/main" id="{2DFF5D1C-D4B8-9D44-BEA2-6CC2AD815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87" y="654321"/>
            <a:ext cx="1880263" cy="5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google net">
            <a:extLst>
              <a:ext uri="{FF2B5EF4-FFF2-40B4-BE49-F238E27FC236}">
                <a16:creationId xmlns:a16="http://schemas.microsoft.com/office/drawing/2014/main" id="{9C1D314F-8420-8845-B9D2-A4B9AE86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67" y="1430987"/>
            <a:ext cx="3093714" cy="6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resnet">
            <a:extLst>
              <a:ext uri="{FF2B5EF4-FFF2-40B4-BE49-F238E27FC236}">
                <a16:creationId xmlns:a16="http://schemas.microsoft.com/office/drawing/2014/main" id="{05F6219A-5EC6-2042-B02B-9FCF5ED70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73"/>
          <a:stretch/>
        </p:blipFill>
        <p:spPr bwMode="auto">
          <a:xfrm>
            <a:off x="1038651" y="2305416"/>
            <a:ext cx="3927825" cy="62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0E51C6-8468-324C-A38F-1B2659200595}"/>
              </a:ext>
            </a:extLst>
          </p:cNvPr>
          <p:cNvSpPr txBox="1"/>
          <p:nvPr/>
        </p:nvSpPr>
        <p:spPr>
          <a:xfrm>
            <a:off x="1525842" y="1243649"/>
            <a:ext cx="6527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AlexNet</a:t>
            </a:r>
            <a:r>
              <a:rPr lang="en-US" sz="800" dirty="0"/>
              <a:t> [1]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9344D-475A-7244-B3AF-DFEE62DE8E9E}"/>
              </a:ext>
            </a:extLst>
          </p:cNvPr>
          <p:cNvSpPr txBox="1"/>
          <p:nvPr/>
        </p:nvSpPr>
        <p:spPr>
          <a:xfrm>
            <a:off x="3588137" y="1815659"/>
            <a:ext cx="15694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GoogLeNet</a:t>
            </a:r>
            <a:r>
              <a:rPr lang="en-US" sz="800" dirty="0"/>
              <a:t> [3]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46575-D0C5-0F46-B6A0-BA9A5E2E87ED}"/>
              </a:ext>
            </a:extLst>
          </p:cNvPr>
          <p:cNvSpPr txBox="1"/>
          <p:nvPr/>
        </p:nvSpPr>
        <p:spPr>
          <a:xfrm>
            <a:off x="3634566" y="1201290"/>
            <a:ext cx="1236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VGG Net [2]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7E894D-3B9A-9449-8903-CBF285FD7962}"/>
              </a:ext>
            </a:extLst>
          </p:cNvPr>
          <p:cNvSpPr txBox="1"/>
          <p:nvPr/>
        </p:nvSpPr>
        <p:spPr>
          <a:xfrm>
            <a:off x="946989" y="2255343"/>
            <a:ext cx="1236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ResNet</a:t>
            </a:r>
            <a:r>
              <a:rPr lang="en-US" sz="800" dirty="0"/>
              <a:t> [4]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07B69-C14E-9448-AA3B-FA9770E49DBA}"/>
              </a:ext>
            </a:extLst>
          </p:cNvPr>
          <p:cNvSpPr txBox="1"/>
          <p:nvPr/>
        </p:nvSpPr>
        <p:spPr>
          <a:xfrm>
            <a:off x="726244" y="3047142"/>
            <a:ext cx="3409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[1]  A. </a:t>
            </a:r>
            <a:r>
              <a:rPr lang="en-US" sz="500" dirty="0" err="1"/>
              <a:t>Krizhevsky</a:t>
            </a:r>
            <a:r>
              <a:rPr lang="en-US" sz="500" dirty="0"/>
              <a:t>, I. </a:t>
            </a:r>
            <a:r>
              <a:rPr lang="en-US" sz="500" dirty="0" err="1"/>
              <a:t>Sutskever</a:t>
            </a:r>
            <a:r>
              <a:rPr lang="en-US" sz="500" dirty="0"/>
              <a:t>, and G. Hinton. </a:t>
            </a:r>
            <a:r>
              <a:rPr lang="en-US" sz="500" dirty="0" err="1"/>
              <a:t>Imagenet</a:t>
            </a:r>
            <a:r>
              <a:rPr lang="en-US" sz="500" dirty="0"/>
              <a:t> </a:t>
            </a:r>
            <a:r>
              <a:rPr lang="en-US" sz="500" dirty="0" err="1"/>
              <a:t>classificationwith</a:t>
            </a:r>
            <a:r>
              <a:rPr lang="en-US" sz="500" dirty="0"/>
              <a:t> deep convolutional neural networks. In </a:t>
            </a:r>
            <a:r>
              <a:rPr lang="en-US" sz="500" i="1" dirty="0"/>
              <a:t>NIPS</a:t>
            </a:r>
            <a:r>
              <a:rPr lang="en-US" sz="500" dirty="0"/>
              <a:t>, 2012</a:t>
            </a:r>
          </a:p>
          <a:p>
            <a:endParaRPr lang="en-US" sz="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77708-63B3-554B-809C-EEF9D446195A}"/>
              </a:ext>
            </a:extLst>
          </p:cNvPr>
          <p:cNvSpPr txBox="1"/>
          <p:nvPr/>
        </p:nvSpPr>
        <p:spPr>
          <a:xfrm>
            <a:off x="726244" y="3131267"/>
            <a:ext cx="3684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[2]  S. Ren, K. He, R. </a:t>
            </a:r>
            <a:r>
              <a:rPr lang="en-US" sz="500" dirty="0" err="1"/>
              <a:t>Girshick</a:t>
            </a:r>
            <a:r>
              <a:rPr lang="en-US" sz="500" dirty="0"/>
              <a:t>, and J. Sun. Faster R-CNN: </a:t>
            </a:r>
            <a:r>
              <a:rPr lang="en-US" sz="500" dirty="0" err="1"/>
              <a:t>Towardsreal</a:t>
            </a:r>
            <a:r>
              <a:rPr lang="en-US" sz="500" dirty="0"/>
              <a:t>-time object detection with region proposal networks. In </a:t>
            </a:r>
            <a:r>
              <a:rPr lang="en-US" sz="500" i="1" dirty="0"/>
              <a:t>NIPS</a:t>
            </a:r>
            <a:r>
              <a:rPr lang="en-US" sz="500" dirty="0"/>
              <a:t>,2015</a:t>
            </a:r>
          </a:p>
          <a:p>
            <a:endParaRPr lang="en-US" sz="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D44C5-AB5A-8B4D-9FAD-9B3BD8430B7E}"/>
              </a:ext>
            </a:extLst>
          </p:cNvPr>
          <p:cNvSpPr txBox="1"/>
          <p:nvPr/>
        </p:nvSpPr>
        <p:spPr>
          <a:xfrm>
            <a:off x="726245" y="3209386"/>
            <a:ext cx="42530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[3]  C. </a:t>
            </a:r>
            <a:r>
              <a:rPr lang="en-US" sz="500" dirty="0" err="1"/>
              <a:t>Szegedy</a:t>
            </a:r>
            <a:r>
              <a:rPr lang="en-US" sz="500" dirty="0"/>
              <a:t>, W. Liu, Y. Jia, P. </a:t>
            </a:r>
            <a:r>
              <a:rPr lang="en-US" sz="500" dirty="0" err="1"/>
              <a:t>Sermanet</a:t>
            </a:r>
            <a:r>
              <a:rPr lang="en-US" sz="500" dirty="0"/>
              <a:t>, S. Reed, D. </a:t>
            </a:r>
            <a:r>
              <a:rPr lang="en-US" sz="500" dirty="0" err="1"/>
              <a:t>Anguelov</a:t>
            </a:r>
            <a:r>
              <a:rPr lang="en-US" sz="500" dirty="0"/>
              <a:t>, D. </a:t>
            </a:r>
            <a:r>
              <a:rPr lang="en-US" sz="500" dirty="0" err="1"/>
              <a:t>Er-han</a:t>
            </a:r>
            <a:r>
              <a:rPr lang="en-US" sz="500" dirty="0"/>
              <a:t>, V. </a:t>
            </a:r>
            <a:r>
              <a:rPr lang="en-US" sz="500" dirty="0" err="1"/>
              <a:t>Vanhoucke</a:t>
            </a:r>
            <a:r>
              <a:rPr lang="en-US" sz="500" dirty="0"/>
              <a:t>, and A. </a:t>
            </a:r>
            <a:r>
              <a:rPr lang="en-US" sz="500" dirty="0" err="1"/>
              <a:t>Rabinovich</a:t>
            </a:r>
            <a:r>
              <a:rPr lang="en-US" sz="500" dirty="0"/>
              <a:t>. Going deeper with convolutions. In </a:t>
            </a:r>
            <a:r>
              <a:rPr lang="en-US" sz="500" i="1" dirty="0"/>
              <a:t>CVPR</a:t>
            </a:r>
            <a:r>
              <a:rPr lang="en-US" sz="500" dirty="0"/>
              <a:t>, 2015</a:t>
            </a:r>
          </a:p>
          <a:p>
            <a:endParaRPr lang="en-US" sz="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37DBD-E999-7645-A4C7-123A2FDB3175}"/>
              </a:ext>
            </a:extLst>
          </p:cNvPr>
          <p:cNvSpPr txBox="1"/>
          <p:nvPr/>
        </p:nvSpPr>
        <p:spPr>
          <a:xfrm>
            <a:off x="726244" y="3300702"/>
            <a:ext cx="26116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[4]  K. He, X. Zhang, and S. Ren, “Deep residual learning for image recognition,” in </a:t>
            </a:r>
            <a:r>
              <a:rPr lang="en-US" sz="500" i="1" dirty="0"/>
              <a:t>CVPR, 2016</a:t>
            </a:r>
            <a:endParaRPr lang="en-US" sz="500" dirty="0"/>
          </a:p>
          <a:p>
            <a:endParaRPr lang="en-US" sz="500" dirty="0"/>
          </a:p>
          <a:p>
            <a:endParaRPr lang="en-US" sz="500" dirty="0"/>
          </a:p>
        </p:txBody>
      </p:sp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F92CB82-005E-2C45-9E18-092259E5A7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13786" y="185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89137"/>
      </p:ext>
    </p:extLst>
  </p:cSld>
  <p:clrMapOvr>
    <a:masterClrMapping/>
  </p:clrMapOvr>
  <p:transition advClick="0" advTm="2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5" grpId="0"/>
      <p:bldP spid="10" grpId="0"/>
      <p:bldP spid="11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86087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Deep Capsule Networks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3A11C1-EA56-C748-8996-E9CAB2FFD4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3" r="3699" b="15204"/>
          <a:stretch/>
        </p:blipFill>
        <p:spPr>
          <a:xfrm>
            <a:off x="2419352" y="1158875"/>
            <a:ext cx="1314449" cy="114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401413-7557-274B-A3EA-A5618D4A8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40" y="511177"/>
            <a:ext cx="608334" cy="27634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C94127-E39A-994D-8308-E0BE1780A897}"/>
              </a:ext>
            </a:extLst>
          </p:cNvPr>
          <p:cNvCxnSpPr/>
          <p:nvPr/>
        </p:nvCxnSpPr>
        <p:spPr>
          <a:xfrm>
            <a:off x="3990975" y="67372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7CB2253-F216-6E4D-95E1-5FDFB184DB04}"/>
                  </a:ext>
                </a:extLst>
              </p:cNvPr>
              <p:cNvSpPr/>
              <p:nvPr/>
            </p:nvSpPr>
            <p:spPr>
              <a:xfrm>
                <a:off x="1162393" y="1368638"/>
                <a:ext cx="771183" cy="409981"/>
              </a:xfrm>
              <a:prstGeom prst="roundRect">
                <a:avLst/>
              </a:prstGeom>
              <a:solidFill>
                <a:srgbClr val="9FEAB8"/>
              </a:solidFill>
              <a:ln w="6350">
                <a:solidFill>
                  <a:srgbClr val="2F38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Times" pitchFamily="2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10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×3, 32, 8</m:t>
                    </m:r>
                  </m:oMath>
                </a14:m>
                <a:endParaRPr lang="en-US" sz="1050" dirty="0">
                  <a:solidFill>
                    <a:schemeClr val="tx1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7CB2253-F216-6E4D-95E1-5FDFB184D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393" y="1368638"/>
                <a:ext cx="771183" cy="40998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solidFill>
                  <a:srgbClr val="2F383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993F7CF-FF8E-D94D-A7E9-A49CD4E415DC}"/>
              </a:ext>
            </a:extLst>
          </p:cNvPr>
          <p:cNvSpPr txBox="1"/>
          <p:nvPr/>
        </p:nvSpPr>
        <p:spPr>
          <a:xfrm>
            <a:off x="1000617" y="1778619"/>
            <a:ext cx="1085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ConvCaps</a:t>
            </a:r>
            <a:r>
              <a:rPr lang="en-US" sz="1100" dirty="0"/>
              <a:t> Layer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F68116-BF65-A64E-9AC6-0C7657371697}"/>
              </a:ext>
            </a:extLst>
          </p:cNvPr>
          <p:cNvSpPr txBox="1"/>
          <p:nvPr/>
        </p:nvSpPr>
        <p:spPr>
          <a:xfrm>
            <a:off x="2743792" y="2286577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CapsCell</a:t>
            </a:r>
            <a:endParaRPr lang="en-US" sz="11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FA917BB-1AB8-0642-BCA3-DCC944FD4C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68031" y="653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95168"/>
      </p:ext>
    </p:extLst>
  </p:cSld>
  <p:clrMapOvr>
    <a:masterClrMapping/>
  </p:clrMapOvr>
  <p:transition advClick="0" advTm="2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7BFA74-7EE7-C246-9817-992660CD0ED1}"/>
              </a:ext>
            </a:extLst>
          </p:cNvPr>
          <p:cNvGrpSpPr/>
          <p:nvPr/>
        </p:nvGrpSpPr>
        <p:grpSpPr>
          <a:xfrm>
            <a:off x="1157428" y="1273175"/>
            <a:ext cx="1247494" cy="1215621"/>
            <a:chOff x="1187161" y="1156392"/>
            <a:chExt cx="1247494" cy="1215621"/>
          </a:xfrm>
          <a:solidFill>
            <a:srgbClr val="00B0F0">
              <a:alpha val="31000"/>
            </a:srgb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08FC55-2D24-B548-A09F-A73D4AD8BF8E}"/>
                </a:ext>
              </a:extLst>
            </p:cNvPr>
            <p:cNvSpPr/>
            <p:nvPr/>
          </p:nvSpPr>
          <p:spPr>
            <a:xfrm>
              <a:off x="1520255" y="1156392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E3F2A0-65E6-5444-871B-77714835DFD1}"/>
                </a:ext>
              </a:extLst>
            </p:cNvPr>
            <p:cNvSpPr/>
            <p:nvPr/>
          </p:nvSpPr>
          <p:spPr>
            <a:xfrm>
              <a:off x="1488917" y="1190483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143D5B-2D93-4D44-88FD-4181A3C0891A}"/>
                </a:ext>
              </a:extLst>
            </p:cNvPr>
            <p:cNvSpPr/>
            <p:nvPr/>
          </p:nvSpPr>
          <p:spPr>
            <a:xfrm>
              <a:off x="1449045" y="1223641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EDED0A-526C-954F-ABF1-3CC0998BF1A1}"/>
                </a:ext>
              </a:extLst>
            </p:cNvPr>
            <p:cNvSpPr/>
            <p:nvPr/>
          </p:nvSpPr>
          <p:spPr>
            <a:xfrm>
              <a:off x="1409211" y="1256799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2B2ECA-643B-2248-AA70-F1ED8BF9D321}"/>
                </a:ext>
              </a:extLst>
            </p:cNvPr>
            <p:cNvSpPr/>
            <p:nvPr/>
          </p:nvSpPr>
          <p:spPr>
            <a:xfrm>
              <a:off x="1369377" y="1289957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B7114A-C9F1-C748-BAFE-7913EC067236}"/>
                </a:ext>
              </a:extLst>
            </p:cNvPr>
            <p:cNvSpPr/>
            <p:nvPr/>
          </p:nvSpPr>
          <p:spPr>
            <a:xfrm>
              <a:off x="1338039" y="1324048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2C4AF4-B22F-9C47-8302-34CE3D4E9890}"/>
                </a:ext>
              </a:extLst>
            </p:cNvPr>
            <p:cNvSpPr/>
            <p:nvPr/>
          </p:nvSpPr>
          <p:spPr>
            <a:xfrm>
              <a:off x="1306701" y="1358139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26C2A2-2285-7444-B697-DBDB74C64A3E}"/>
                </a:ext>
              </a:extLst>
            </p:cNvPr>
            <p:cNvSpPr/>
            <p:nvPr/>
          </p:nvSpPr>
          <p:spPr>
            <a:xfrm>
              <a:off x="1266829" y="1391297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0BA8A2-C1F5-9E40-8499-8D80F4616681}"/>
                </a:ext>
              </a:extLst>
            </p:cNvPr>
            <p:cNvSpPr/>
            <p:nvPr/>
          </p:nvSpPr>
          <p:spPr>
            <a:xfrm>
              <a:off x="1226995" y="1424455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57EFD5-A768-F740-BBE6-D7FB4D2034E4}"/>
                </a:ext>
              </a:extLst>
            </p:cNvPr>
            <p:cNvSpPr/>
            <p:nvPr/>
          </p:nvSpPr>
          <p:spPr>
            <a:xfrm>
              <a:off x="1187161" y="1457613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F0D4747B-1A3E-B040-956B-823F44E0A44F}"/>
              </a:ext>
            </a:extLst>
          </p:cNvPr>
          <p:cNvSpPr/>
          <p:nvPr/>
        </p:nvSpPr>
        <p:spPr>
          <a:xfrm>
            <a:off x="3685540" y="1501775"/>
            <a:ext cx="990600" cy="990600"/>
          </a:xfrm>
          <a:prstGeom prst="cube">
            <a:avLst>
              <a:gd name="adj" fmla="val 3302"/>
            </a:avLst>
          </a:prstGeom>
          <a:solidFill>
            <a:srgbClr val="00B050"/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08B6EC4E-9349-1546-8717-144361945AED}"/>
              </a:ext>
            </a:extLst>
          </p:cNvPr>
          <p:cNvSpPr/>
          <p:nvPr/>
        </p:nvSpPr>
        <p:spPr>
          <a:xfrm>
            <a:off x="1159777" y="1273175"/>
            <a:ext cx="457200" cy="460848"/>
          </a:xfrm>
          <a:prstGeom prst="cube">
            <a:avLst>
              <a:gd name="adj" fmla="val 65696"/>
            </a:avLst>
          </a:prstGeom>
          <a:solidFill>
            <a:srgbClr val="00B050">
              <a:alpha val="80000"/>
            </a:srgb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16652"/>
      </p:ext>
    </p:extLst>
  </p:cSld>
  <p:clrMapOvr>
    <a:masterClrMapping/>
  </p:clrMapOvr>
  <p:transition advClick="0" advTm="2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6398E-7 3.76147E-6 L 0.12358 3.76147E-6 L 0.12178 0.08945 L -2.06398E-7 0.08761 L 0.00026 0.15275 L 0.12539 0.14862 L 0.12255 0.21789 L 0.00103 0.21789 " pathEditMode="relative" rAng="0" ptsTypes="AAAAAAAA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9" y="108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>
            <a:extLst>
              <a:ext uri="{FF2B5EF4-FFF2-40B4-BE49-F238E27FC236}">
                <a16:creationId xmlns:a16="http://schemas.microsoft.com/office/drawing/2014/main" id="{34256B40-8468-E540-86C6-D33EBDDFE60C}"/>
              </a:ext>
            </a:extLst>
          </p:cNvPr>
          <p:cNvSpPr/>
          <p:nvPr/>
        </p:nvSpPr>
        <p:spPr>
          <a:xfrm>
            <a:off x="3762375" y="1425575"/>
            <a:ext cx="990600" cy="990600"/>
          </a:xfrm>
          <a:prstGeom prst="cube">
            <a:avLst>
              <a:gd name="adj" fmla="val 3302"/>
            </a:avLst>
          </a:prstGeom>
          <a:solidFill>
            <a:schemeClr val="accent6">
              <a:lumMod val="75000"/>
            </a:scheme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F0D4747B-1A3E-B040-956B-823F44E0A44F}"/>
              </a:ext>
            </a:extLst>
          </p:cNvPr>
          <p:cNvSpPr/>
          <p:nvPr/>
        </p:nvSpPr>
        <p:spPr>
          <a:xfrm>
            <a:off x="3685540" y="1501775"/>
            <a:ext cx="990600" cy="990600"/>
          </a:xfrm>
          <a:prstGeom prst="cube">
            <a:avLst>
              <a:gd name="adj" fmla="val 3302"/>
            </a:avLst>
          </a:prstGeom>
          <a:solidFill>
            <a:srgbClr val="00B050"/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709CDA-C75B-A04B-80E7-0FC93CC70BB0}"/>
              </a:ext>
            </a:extLst>
          </p:cNvPr>
          <p:cNvGrpSpPr/>
          <p:nvPr/>
        </p:nvGrpSpPr>
        <p:grpSpPr>
          <a:xfrm>
            <a:off x="1171575" y="1273175"/>
            <a:ext cx="1247494" cy="1215621"/>
            <a:chOff x="1187161" y="1156392"/>
            <a:chExt cx="1247494" cy="1215621"/>
          </a:xfrm>
          <a:solidFill>
            <a:srgbClr val="00B0F0">
              <a:alpha val="31000"/>
            </a:srgb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E1859B-EE29-0940-AF98-B77A88CC9EDD}"/>
                </a:ext>
              </a:extLst>
            </p:cNvPr>
            <p:cNvSpPr/>
            <p:nvPr/>
          </p:nvSpPr>
          <p:spPr>
            <a:xfrm>
              <a:off x="1520255" y="1156392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C62F72-64D4-5E4F-BA2D-C2E105647389}"/>
                </a:ext>
              </a:extLst>
            </p:cNvPr>
            <p:cNvSpPr/>
            <p:nvPr/>
          </p:nvSpPr>
          <p:spPr>
            <a:xfrm>
              <a:off x="1488917" y="1190483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18E749-3320-3245-8DDC-636CEAEF5600}"/>
                </a:ext>
              </a:extLst>
            </p:cNvPr>
            <p:cNvSpPr/>
            <p:nvPr/>
          </p:nvSpPr>
          <p:spPr>
            <a:xfrm>
              <a:off x="1449045" y="1223641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F5D0FB-9486-3F42-86C5-79EFC5044EBE}"/>
                </a:ext>
              </a:extLst>
            </p:cNvPr>
            <p:cNvSpPr/>
            <p:nvPr/>
          </p:nvSpPr>
          <p:spPr>
            <a:xfrm>
              <a:off x="1409211" y="1256799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B2120D-12D3-8543-A959-5DF0B2845AEC}"/>
                </a:ext>
              </a:extLst>
            </p:cNvPr>
            <p:cNvSpPr/>
            <p:nvPr/>
          </p:nvSpPr>
          <p:spPr>
            <a:xfrm>
              <a:off x="1369377" y="1289957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A09625-AADA-C14B-A9CA-600067541084}"/>
                </a:ext>
              </a:extLst>
            </p:cNvPr>
            <p:cNvSpPr/>
            <p:nvPr/>
          </p:nvSpPr>
          <p:spPr>
            <a:xfrm>
              <a:off x="1338039" y="1324048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FCC517-A55C-9547-8E6B-0C678B9B3507}"/>
                </a:ext>
              </a:extLst>
            </p:cNvPr>
            <p:cNvSpPr/>
            <p:nvPr/>
          </p:nvSpPr>
          <p:spPr>
            <a:xfrm>
              <a:off x="1306701" y="1358139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A5E042-7E9C-6144-A93F-E726FF5330B7}"/>
                </a:ext>
              </a:extLst>
            </p:cNvPr>
            <p:cNvSpPr/>
            <p:nvPr/>
          </p:nvSpPr>
          <p:spPr>
            <a:xfrm>
              <a:off x="1266829" y="1391297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E8AF27-4688-3749-A6C0-797A50EDF9C5}"/>
                </a:ext>
              </a:extLst>
            </p:cNvPr>
            <p:cNvSpPr/>
            <p:nvPr/>
          </p:nvSpPr>
          <p:spPr>
            <a:xfrm>
              <a:off x="1226995" y="1424455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8D87A8-5219-EC45-A2AC-2D8AD45CBD64}"/>
                </a:ext>
              </a:extLst>
            </p:cNvPr>
            <p:cNvSpPr/>
            <p:nvPr/>
          </p:nvSpPr>
          <p:spPr>
            <a:xfrm>
              <a:off x="1187161" y="1457613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Cube 37">
            <a:extLst>
              <a:ext uri="{FF2B5EF4-FFF2-40B4-BE49-F238E27FC236}">
                <a16:creationId xmlns:a16="http://schemas.microsoft.com/office/drawing/2014/main" id="{08B6EC4E-9349-1546-8717-144361945AED}"/>
              </a:ext>
            </a:extLst>
          </p:cNvPr>
          <p:cNvSpPr/>
          <p:nvPr/>
        </p:nvSpPr>
        <p:spPr>
          <a:xfrm>
            <a:off x="1171575" y="1273175"/>
            <a:ext cx="457200" cy="457200"/>
          </a:xfrm>
          <a:prstGeom prst="cube">
            <a:avLst>
              <a:gd name="adj" fmla="val 65696"/>
            </a:avLst>
          </a:prstGeom>
          <a:solidFill>
            <a:schemeClr val="accent6">
              <a:lumMod val="75000"/>
              <a:alpha val="80000"/>
            </a:scheme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957E-6 -0.00045 L 0.1223 -0.00091 L 0.12049 0.09037 L -4.17957E-6 0.08854 L 0.00052 0.15459 L 0.12384 0.15046 L 0.12126 0.22019 L 0.00129 0.22019 " pathEditMode="relative" rAng="0" ptsTypes="AAAAAAAA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2" y="11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  <p:bldP spid="3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be 7">
            <a:extLst>
              <a:ext uri="{FF2B5EF4-FFF2-40B4-BE49-F238E27FC236}">
                <a16:creationId xmlns:a16="http://schemas.microsoft.com/office/drawing/2014/main" id="{8B27C947-87FF-3842-9B74-132279A542D8}"/>
              </a:ext>
            </a:extLst>
          </p:cNvPr>
          <p:cNvSpPr/>
          <p:nvPr/>
        </p:nvSpPr>
        <p:spPr>
          <a:xfrm>
            <a:off x="3839210" y="1349375"/>
            <a:ext cx="990600" cy="990600"/>
          </a:xfrm>
          <a:prstGeom prst="cube">
            <a:avLst>
              <a:gd name="adj" fmla="val 3302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34256B40-8468-E540-86C6-D33EBDDFE60C}"/>
              </a:ext>
            </a:extLst>
          </p:cNvPr>
          <p:cNvSpPr/>
          <p:nvPr/>
        </p:nvSpPr>
        <p:spPr>
          <a:xfrm>
            <a:off x="3762375" y="1425575"/>
            <a:ext cx="990600" cy="990600"/>
          </a:xfrm>
          <a:prstGeom prst="cube">
            <a:avLst>
              <a:gd name="adj" fmla="val 3302"/>
            </a:avLst>
          </a:prstGeom>
          <a:solidFill>
            <a:schemeClr val="accent6">
              <a:lumMod val="75000"/>
            </a:scheme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333375" y="192368"/>
            <a:ext cx="350520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000" spc="-1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ConvCaps</a:t>
            </a:r>
            <a:r>
              <a:rPr lang="en-US" sz="20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layer</a:t>
            </a:r>
            <a:endParaRPr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F0D4747B-1A3E-B040-956B-823F44E0A44F}"/>
              </a:ext>
            </a:extLst>
          </p:cNvPr>
          <p:cNvSpPr/>
          <p:nvPr/>
        </p:nvSpPr>
        <p:spPr>
          <a:xfrm>
            <a:off x="3685540" y="1501775"/>
            <a:ext cx="990600" cy="990600"/>
          </a:xfrm>
          <a:prstGeom prst="cube">
            <a:avLst>
              <a:gd name="adj" fmla="val 3302"/>
            </a:avLst>
          </a:prstGeom>
          <a:solidFill>
            <a:srgbClr val="00B050"/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6A4878-D9CF-7647-B70F-C9D607F83722}"/>
              </a:ext>
            </a:extLst>
          </p:cNvPr>
          <p:cNvGrpSpPr/>
          <p:nvPr/>
        </p:nvGrpSpPr>
        <p:grpSpPr>
          <a:xfrm>
            <a:off x="1168228" y="1273175"/>
            <a:ext cx="1247494" cy="1215621"/>
            <a:chOff x="1187161" y="1156392"/>
            <a:chExt cx="1247494" cy="1215621"/>
          </a:xfrm>
          <a:solidFill>
            <a:srgbClr val="00B0F0">
              <a:alpha val="31000"/>
            </a:srgb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B205F2-95BE-E94D-8C56-7C6D2BB8C3E3}"/>
                </a:ext>
              </a:extLst>
            </p:cNvPr>
            <p:cNvSpPr/>
            <p:nvPr/>
          </p:nvSpPr>
          <p:spPr>
            <a:xfrm>
              <a:off x="1520255" y="1156392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7977F6-8606-9C49-AD89-44A34CAE887C}"/>
                </a:ext>
              </a:extLst>
            </p:cNvPr>
            <p:cNvSpPr/>
            <p:nvPr/>
          </p:nvSpPr>
          <p:spPr>
            <a:xfrm>
              <a:off x="1488917" y="1190483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34F871-0C57-554A-B38A-12A24BD2CD9F}"/>
                </a:ext>
              </a:extLst>
            </p:cNvPr>
            <p:cNvSpPr/>
            <p:nvPr/>
          </p:nvSpPr>
          <p:spPr>
            <a:xfrm>
              <a:off x="1449045" y="1223641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9B1D4F-EB63-C448-822E-80629AF5E224}"/>
                </a:ext>
              </a:extLst>
            </p:cNvPr>
            <p:cNvSpPr/>
            <p:nvPr/>
          </p:nvSpPr>
          <p:spPr>
            <a:xfrm>
              <a:off x="1409211" y="1256799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C47DE3-EF94-F046-8296-69D091D95561}"/>
                </a:ext>
              </a:extLst>
            </p:cNvPr>
            <p:cNvSpPr/>
            <p:nvPr/>
          </p:nvSpPr>
          <p:spPr>
            <a:xfrm>
              <a:off x="1369377" y="1289957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196657-9966-A643-A063-71DF9CE12ADD}"/>
                </a:ext>
              </a:extLst>
            </p:cNvPr>
            <p:cNvSpPr/>
            <p:nvPr/>
          </p:nvSpPr>
          <p:spPr>
            <a:xfrm>
              <a:off x="1338039" y="1324048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7FF01-6A17-4A43-BB5D-1E30A4B0A083}"/>
                </a:ext>
              </a:extLst>
            </p:cNvPr>
            <p:cNvSpPr/>
            <p:nvPr/>
          </p:nvSpPr>
          <p:spPr>
            <a:xfrm>
              <a:off x="1306701" y="1358139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1089A7-46B7-444D-B721-297C214C4401}"/>
                </a:ext>
              </a:extLst>
            </p:cNvPr>
            <p:cNvSpPr/>
            <p:nvPr/>
          </p:nvSpPr>
          <p:spPr>
            <a:xfrm>
              <a:off x="1266829" y="1391297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6D0D96-8458-A343-837E-0DDF03136909}"/>
                </a:ext>
              </a:extLst>
            </p:cNvPr>
            <p:cNvSpPr/>
            <p:nvPr/>
          </p:nvSpPr>
          <p:spPr>
            <a:xfrm>
              <a:off x="1226995" y="1424455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E21CFC-9ECC-A040-AEE6-B379F75FFDD2}"/>
                </a:ext>
              </a:extLst>
            </p:cNvPr>
            <p:cNvSpPr/>
            <p:nvPr/>
          </p:nvSpPr>
          <p:spPr>
            <a:xfrm>
              <a:off x="1187161" y="1457613"/>
              <a:ext cx="914400" cy="9144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Cube 37">
            <a:extLst>
              <a:ext uri="{FF2B5EF4-FFF2-40B4-BE49-F238E27FC236}">
                <a16:creationId xmlns:a16="http://schemas.microsoft.com/office/drawing/2014/main" id="{08B6EC4E-9349-1546-8717-144361945AED}"/>
              </a:ext>
            </a:extLst>
          </p:cNvPr>
          <p:cNvSpPr/>
          <p:nvPr/>
        </p:nvSpPr>
        <p:spPr>
          <a:xfrm>
            <a:off x="1171575" y="1273175"/>
            <a:ext cx="457200" cy="457200"/>
          </a:xfrm>
          <a:prstGeom prst="cube">
            <a:avLst>
              <a:gd name="adj" fmla="val 65696"/>
            </a:avLst>
          </a:prstGeom>
          <a:solidFill>
            <a:schemeClr val="accent4">
              <a:lumMod val="60000"/>
              <a:lumOff val="40000"/>
              <a:alpha val="80000"/>
            </a:schemeClr>
          </a:solidFill>
          <a:ln w="6350">
            <a:solidFill>
              <a:srgbClr val="2F3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39291"/>
      </p:ext>
    </p:extLst>
  </p:cSld>
  <p:clrMapOvr>
    <a:masterClrMapping/>
  </p:clrMapOvr>
  <p:transition advClick="0" advTm="1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957E-6 -0.00045 L 0.1223 -0.00091 L 0.12049 0.09037 L -4.17957E-6 0.08854 L 0.00052 0.15459 L 0.12384 0.15046 L 0.12126 0.22019 L 0.00129 0.22019 " pathEditMode="relative" rAng="0" ptsTypes="AAAAAAAA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2" y="11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{AD57F5A7-499D-5145-A6A4-B234EE4BEF3A}tf10001069</Template>
  <TotalTime>2732</TotalTime>
  <Words>1531</Words>
  <Application>Microsoft Macintosh PowerPoint</Application>
  <PresentationFormat>Custom</PresentationFormat>
  <Paragraphs>294</Paragraphs>
  <Slides>34</Slides>
  <Notes>34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Times</vt:lpstr>
      <vt:lpstr>Times New Roman</vt:lpstr>
      <vt:lpstr>Trebuchet MS</vt:lpstr>
      <vt:lpstr>Office Theme</vt:lpstr>
      <vt:lpstr>DeepCaps : Going Deeper with Capsule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DeepCaps : Going deeper with Capsule networks</dc:title>
  <dc:creator>Jathushan Rajasegaran, Vinoj Jayasundara, Sandaru Jayasekara, Hirunima Jayasekara, Suranga Seneviratne and Ranga Rodrigo 6mm </dc:creator>
  <cp:lastModifiedBy>Jathushan Rajasegaran</cp:lastModifiedBy>
  <cp:revision>82</cp:revision>
  <dcterms:created xsi:type="dcterms:W3CDTF">2019-05-26T07:19:08Z</dcterms:created>
  <dcterms:modified xsi:type="dcterms:W3CDTF">2019-05-29T06:09:04Z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2019-05-26T00:00:00Z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2019-05-26T00:00:00Z</vt:filetime>
  </property>
</Properties>
</file>